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0" r:id="rId2"/>
  </p:sldMasterIdLst>
  <p:notesMasterIdLst>
    <p:notesMasterId r:id="rId15"/>
  </p:notesMasterIdLst>
  <p:handoutMasterIdLst>
    <p:handoutMasterId r:id="rId16"/>
  </p:handoutMasterIdLst>
  <p:sldIdLst>
    <p:sldId id="21429" r:id="rId3"/>
    <p:sldId id="21430" r:id="rId4"/>
    <p:sldId id="21431" r:id="rId5"/>
    <p:sldId id="21432" r:id="rId6"/>
    <p:sldId id="21433" r:id="rId7"/>
    <p:sldId id="21434" r:id="rId8"/>
    <p:sldId id="21435" r:id="rId9"/>
    <p:sldId id="21436" r:id="rId10"/>
    <p:sldId id="21437" r:id="rId11"/>
    <p:sldId id="21438" r:id="rId12"/>
    <p:sldId id="21439" r:id="rId13"/>
    <p:sldId id="21440" r:id="rId14"/>
  </p:sldIdLst>
  <p:sldSz cx="12192000" cy="6858000"/>
  <p:notesSz cx="6858000" cy="9144000"/>
  <p:custDataLst>
    <p:tags r:id="rId1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7">
          <p15:clr>
            <a:srgbClr val="A4A3A4"/>
          </p15:clr>
        </p15:guide>
        <p15:guide id="2" pos="3840">
          <p15:clr>
            <a:srgbClr val="A4A3A4"/>
          </p15:clr>
        </p15:guide>
        <p15:guide id="3" pos="528">
          <p15:clr>
            <a:srgbClr val="A4A3A4"/>
          </p15:clr>
        </p15:guide>
        <p15:guide id="4" orient="horz" pos="3966">
          <p15:clr>
            <a:srgbClr val="A4A3A4"/>
          </p15:clr>
        </p15:guide>
        <p15:guide id="5" pos="7130">
          <p15:clr>
            <a:srgbClr val="A4A3A4"/>
          </p15:clr>
        </p15:guide>
        <p15:guide id="6" pos="65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F71"/>
    <a:srgbClr val="FFFFFF"/>
    <a:srgbClr val="3F2F1A"/>
    <a:srgbClr val="C58132"/>
    <a:srgbClr val="BCE2D7"/>
    <a:srgbClr val="262626"/>
    <a:srgbClr val="E26B17"/>
    <a:srgbClr val="416236"/>
    <a:srgbClr val="EB7583"/>
    <a:srgbClr val="9CD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274" autoAdjust="0"/>
  </p:normalViewPr>
  <p:slideViewPr>
    <p:cSldViewPr>
      <p:cViewPr varScale="1">
        <p:scale>
          <a:sx n="60" d="100"/>
          <a:sy n="60" d="100"/>
        </p:scale>
        <p:origin x="928" y="40"/>
      </p:cViewPr>
      <p:guideLst>
        <p:guide orient="horz" pos="277"/>
        <p:guide pos="3840"/>
        <p:guide pos="528"/>
        <p:guide orient="horz" pos="3966"/>
        <p:guide pos="7130"/>
        <p:guide pos="6550"/>
      </p:guideLst>
    </p:cSldViewPr>
  </p:slideViewPr>
  <p:outlineViewPr>
    <p:cViewPr>
      <p:scale>
        <a:sx n="100" d="100"/>
        <a:sy n="100" d="100"/>
      </p:scale>
      <p:origin x="0" y="-173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8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9E2DB-5211-475A-A572-BC0F4C1EBAD1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E634-C312-44D9-B6A2-480DEE8B09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2024/3/14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044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498" y="161467"/>
            <a:ext cx="11903004" cy="6535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矩形 4"/>
          <p:cNvSpPr/>
          <p:nvPr userDrawn="1"/>
        </p:nvSpPr>
        <p:spPr>
          <a:xfrm>
            <a:off x="0" y="970991"/>
            <a:ext cx="12192001" cy="58870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62560" y="174611"/>
            <a:ext cx="11866880" cy="65087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C227-3E6F-4078-BB08-2654D0AE050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2" y="6356746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5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ct val="19000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813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89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205499" y="3989126"/>
            <a:ext cx="6228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apply聚合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文本框 13"/>
          <p:cNvSpPr txBox="1"/>
          <p:nvPr/>
        </p:nvSpPr>
        <p:spPr>
          <a:xfrm>
            <a:off x="3074725" y="3097516"/>
            <a:ext cx="6340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 </a:t>
            </a:r>
            <a:r>
              <a:rPr sz="4000" spc="300" dirty="0" err="1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数据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分组与数据聚合</a:t>
            </a:r>
            <a:endParaRPr sz="4000" spc="300" dirty="0">
              <a:gradFill flip="none" rotWithShape="1">
                <a:gsLst>
                  <a:gs pos="60000">
                    <a:srgbClr val="B6C6DD"/>
                  </a:gs>
                  <a:gs pos="23000">
                    <a:schemeClr val="bg1"/>
                  </a:gs>
                  <a:gs pos="100000">
                    <a:srgbClr val="61D6FE"/>
                  </a:gs>
                </a:gsLst>
                <a:lin ang="2700000" scaled="1"/>
                <a:tileRect/>
              </a:gradFill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8" grpId="0"/>
      <p:bldP spid="15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apply聚合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99456" y="1124744"/>
            <a:ext cx="10019401" cy="2628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apply与groupby一起使用时，最终结果的数量与groupby的结果一致（在上面的例子中，结果为三行），如果需要往原DataFrom中添加apply的结果，将会出现问题。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pandas as pd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 = pd.read_csv('./consume.csv')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data['总消费'] = data.groupby('姓名')['消费'].apply(sum)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print(data)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3672" y="3427298"/>
            <a:ext cx="5688632" cy="28687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apply聚合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07368" y="1124744"/>
            <a:ext cx="9593053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这种情况下可以使用transform，这是apply与transform的一个区别。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pandas as pd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 = pd.read_csv('./consume.csv')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data['总消费'] = data.groupby('姓名')['消费'].transform(sum)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print(data)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1624" y="3068960"/>
            <a:ext cx="6768752" cy="32044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1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apply聚合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apply聚合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071664" y="2924944"/>
            <a:ext cx="7676847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在Python中，函数作为一个对象，能作为参数传递给其它参数，并且能作为函数的返回值。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C0210D-D3C0-459C-919D-C3BAAE52053E}"/>
              </a:ext>
            </a:extLst>
          </p:cNvPr>
          <p:cNvGrpSpPr/>
          <p:nvPr/>
        </p:nvGrpSpPr>
        <p:grpSpPr>
          <a:xfrm flipH="1">
            <a:off x="983433" y="2626773"/>
            <a:ext cx="1941907" cy="1461929"/>
            <a:chOff x="3391550" y="1472903"/>
            <a:chExt cx="5196638" cy="391219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E290527-2AB7-4AE8-86E8-FDA18A6F1E9A}"/>
                </a:ext>
              </a:extLst>
            </p:cNvPr>
            <p:cNvGrpSpPr/>
            <p:nvPr/>
          </p:nvGrpSpPr>
          <p:grpSpPr>
            <a:xfrm>
              <a:off x="5110707" y="1472903"/>
              <a:ext cx="2695813" cy="989714"/>
              <a:chOff x="4093845" y="1447800"/>
              <a:chExt cx="1199673" cy="440436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2E1D0C78-6169-4E5E-B72D-638C29CC3EBF}"/>
                  </a:ext>
                </a:extLst>
              </p:cNvPr>
              <p:cNvGrpSpPr/>
              <p:nvPr/>
            </p:nvGrpSpPr>
            <p:grpSpPr>
              <a:xfrm>
                <a:off x="5056536" y="1730120"/>
                <a:ext cx="236982" cy="158115"/>
                <a:chOff x="5056536" y="1730120"/>
                <a:chExt cx="236982" cy="158115"/>
              </a:xfrm>
            </p:grpSpPr>
            <p:sp>
              <p:nvSpPr>
                <p:cNvPr id="81" name="任意多边形 77">
                  <a:extLst>
                    <a:ext uri="{FF2B5EF4-FFF2-40B4-BE49-F238E27FC236}">
                      <a16:creationId xmlns:a16="http://schemas.microsoft.com/office/drawing/2014/main" id="{35590DA9-5582-4B02-B52B-58379D1292A7}"/>
                    </a:ext>
                  </a:extLst>
                </p:cNvPr>
                <p:cNvSpPr/>
                <p:nvPr/>
              </p:nvSpPr>
              <p:spPr>
                <a:xfrm>
                  <a:off x="5056727" y="1730120"/>
                  <a:ext cx="236791" cy="128016"/>
                </a:xfrm>
                <a:custGeom>
                  <a:avLst/>
                  <a:gdLst>
                    <a:gd name="connsiteX0" fmla="*/ 220123 w 236791"/>
                    <a:gd name="connsiteY0" fmla="*/ 128016 h 128016"/>
                    <a:gd name="connsiteX1" fmla="*/ 0 w 236791"/>
                    <a:gd name="connsiteY1" fmla="*/ 128016 h 128016"/>
                    <a:gd name="connsiteX2" fmla="*/ 0 w 236791"/>
                    <a:gd name="connsiteY2" fmla="*/ 16669 h 128016"/>
                    <a:gd name="connsiteX3" fmla="*/ 16669 w 236791"/>
                    <a:gd name="connsiteY3" fmla="*/ 0 h 128016"/>
                    <a:gd name="connsiteX4" fmla="*/ 220123 w 236791"/>
                    <a:gd name="connsiteY4" fmla="*/ 0 h 128016"/>
                    <a:gd name="connsiteX5" fmla="*/ 236792 w 236791"/>
                    <a:gd name="connsiteY5" fmla="*/ 16669 h 128016"/>
                    <a:gd name="connsiteX6" fmla="*/ 236792 w 236791"/>
                    <a:gd name="connsiteY6" fmla="*/ 111347 h 128016"/>
                    <a:gd name="connsiteX7" fmla="*/ 220123 w 236791"/>
                    <a:gd name="connsiteY7" fmla="*/ 128016 h 128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6791" h="128016">
                      <a:moveTo>
                        <a:pt x="220123" y="128016"/>
                      </a:moveTo>
                      <a:lnTo>
                        <a:pt x="0" y="128016"/>
                      </a:lnTo>
                      <a:lnTo>
                        <a:pt x="0" y="16669"/>
                      </a:lnTo>
                      <a:cubicBezTo>
                        <a:pt x="0" y="7430"/>
                        <a:pt x="7525" y="0"/>
                        <a:pt x="16669" y="0"/>
                      </a:cubicBezTo>
                      <a:lnTo>
                        <a:pt x="220123" y="0"/>
                      </a:lnTo>
                      <a:cubicBezTo>
                        <a:pt x="229362" y="0"/>
                        <a:pt x="236792" y="7525"/>
                        <a:pt x="236792" y="16669"/>
                      </a:cubicBezTo>
                      <a:lnTo>
                        <a:pt x="236792" y="111347"/>
                      </a:lnTo>
                      <a:cubicBezTo>
                        <a:pt x="236792" y="120587"/>
                        <a:pt x="229267" y="128016"/>
                        <a:pt x="220123" y="12801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78">
                  <a:extLst>
                    <a:ext uri="{FF2B5EF4-FFF2-40B4-BE49-F238E27FC236}">
                      <a16:creationId xmlns:a16="http://schemas.microsoft.com/office/drawing/2014/main" id="{AEF56AC5-DDAD-444F-9B2D-F31B077C19D7}"/>
                    </a:ext>
                  </a:extLst>
                </p:cNvPr>
                <p:cNvSpPr/>
                <p:nvPr/>
              </p:nvSpPr>
              <p:spPr>
                <a:xfrm>
                  <a:off x="5056536" y="1831657"/>
                  <a:ext cx="48291" cy="56578"/>
                </a:xfrm>
                <a:custGeom>
                  <a:avLst/>
                  <a:gdLst>
                    <a:gd name="connsiteX0" fmla="*/ 191 w 48291"/>
                    <a:gd name="connsiteY0" fmla="*/ 0 h 56578"/>
                    <a:gd name="connsiteX1" fmla="*/ 0 w 48291"/>
                    <a:gd name="connsiteY1" fmla="*/ 56579 h 56578"/>
                    <a:gd name="connsiteX2" fmla="*/ 48292 w 48291"/>
                    <a:gd name="connsiteY2" fmla="*/ 191 h 5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291" h="56578">
                      <a:moveTo>
                        <a:pt x="191" y="0"/>
                      </a:moveTo>
                      <a:lnTo>
                        <a:pt x="0" y="56579"/>
                      </a:lnTo>
                      <a:lnTo>
                        <a:pt x="48292" y="19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83" name="组合 82">
                  <a:extLst>
                    <a:ext uri="{FF2B5EF4-FFF2-40B4-BE49-F238E27FC236}">
                      <a16:creationId xmlns:a16="http://schemas.microsoft.com/office/drawing/2014/main" id="{721D4246-B887-428F-BF1A-E4940B371A73}"/>
                    </a:ext>
                  </a:extLst>
                </p:cNvPr>
                <p:cNvGrpSpPr/>
                <p:nvPr/>
              </p:nvGrpSpPr>
              <p:grpSpPr>
                <a:xfrm>
                  <a:off x="5118734" y="1781556"/>
                  <a:ext cx="112776" cy="21621"/>
                  <a:chOff x="5118734" y="1781556"/>
                  <a:chExt cx="112776" cy="21621"/>
                </a:xfrm>
                <a:solidFill>
                  <a:srgbClr val="3F51B5"/>
                </a:solidFill>
              </p:grpSpPr>
              <p:sp>
                <p:nvSpPr>
                  <p:cNvPr id="84" name="任意多边形 80">
                    <a:extLst>
                      <a:ext uri="{FF2B5EF4-FFF2-40B4-BE49-F238E27FC236}">
                        <a16:creationId xmlns:a16="http://schemas.microsoft.com/office/drawing/2014/main" id="{8FBFF7DD-44D3-45C3-89DA-8AD71E441C62}"/>
                      </a:ext>
                    </a:extLst>
                  </p:cNvPr>
                  <p:cNvSpPr/>
                  <p:nvPr/>
                </p:nvSpPr>
                <p:spPr>
                  <a:xfrm>
                    <a:off x="5210175" y="1781841"/>
                    <a:ext cx="21336" cy="21336"/>
                  </a:xfrm>
                  <a:custGeom>
                    <a:avLst/>
                    <a:gdLst>
                      <a:gd name="connsiteX0" fmla="*/ 0 w 21336"/>
                      <a:gd name="connsiteY0" fmla="*/ 10668 h 21336"/>
                      <a:gd name="connsiteX1" fmla="*/ 10668 w 21336"/>
                      <a:gd name="connsiteY1" fmla="*/ 21336 h 21336"/>
                      <a:gd name="connsiteX2" fmla="*/ 21336 w 21336"/>
                      <a:gd name="connsiteY2" fmla="*/ 10668 h 21336"/>
                      <a:gd name="connsiteX3" fmla="*/ 10668 w 21336"/>
                      <a:gd name="connsiteY3" fmla="*/ 0 h 21336"/>
                      <a:gd name="connsiteX4" fmla="*/ 0 w 21336"/>
                      <a:gd name="connsiteY4" fmla="*/ 10668 h 21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336" h="21336">
                        <a:moveTo>
                          <a:pt x="0" y="10668"/>
                        </a:moveTo>
                        <a:cubicBezTo>
                          <a:pt x="0" y="16574"/>
                          <a:pt x="4763" y="21336"/>
                          <a:pt x="10668" y="21336"/>
                        </a:cubicBezTo>
                        <a:cubicBezTo>
                          <a:pt x="16574" y="21336"/>
                          <a:pt x="21336" y="16574"/>
                          <a:pt x="21336" y="10668"/>
                        </a:cubicBezTo>
                        <a:cubicBezTo>
                          <a:pt x="21336" y="4763"/>
                          <a:pt x="16574" y="0"/>
                          <a:pt x="10668" y="0"/>
                        </a:cubicBezTo>
                        <a:cubicBezTo>
                          <a:pt x="4763" y="0"/>
                          <a:pt x="0" y="4763"/>
                          <a:pt x="0" y="10668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任意多边形 81">
                    <a:extLst>
                      <a:ext uri="{FF2B5EF4-FFF2-40B4-BE49-F238E27FC236}">
                        <a16:creationId xmlns:a16="http://schemas.microsoft.com/office/drawing/2014/main" id="{E5801CE7-6FD3-4EDD-849B-59559264AC18}"/>
                      </a:ext>
                    </a:extLst>
                  </p:cNvPr>
                  <p:cNvSpPr/>
                  <p:nvPr/>
                </p:nvSpPr>
                <p:spPr>
                  <a:xfrm>
                    <a:off x="5164454" y="1781746"/>
                    <a:ext cx="21336" cy="21335"/>
                  </a:xfrm>
                  <a:custGeom>
                    <a:avLst/>
                    <a:gdLst>
                      <a:gd name="connsiteX0" fmla="*/ 0 w 21336"/>
                      <a:gd name="connsiteY0" fmla="*/ 10668 h 21335"/>
                      <a:gd name="connsiteX1" fmla="*/ 10668 w 21336"/>
                      <a:gd name="connsiteY1" fmla="*/ 21336 h 21335"/>
                      <a:gd name="connsiteX2" fmla="*/ 21336 w 21336"/>
                      <a:gd name="connsiteY2" fmla="*/ 10668 h 21335"/>
                      <a:gd name="connsiteX3" fmla="*/ 10668 w 21336"/>
                      <a:gd name="connsiteY3" fmla="*/ 0 h 21335"/>
                      <a:gd name="connsiteX4" fmla="*/ 0 w 21336"/>
                      <a:gd name="connsiteY4" fmla="*/ 10668 h 21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336" h="21335">
                        <a:moveTo>
                          <a:pt x="0" y="10668"/>
                        </a:moveTo>
                        <a:cubicBezTo>
                          <a:pt x="0" y="16573"/>
                          <a:pt x="4763" y="21336"/>
                          <a:pt x="10668" y="21336"/>
                        </a:cubicBezTo>
                        <a:cubicBezTo>
                          <a:pt x="16574" y="21336"/>
                          <a:pt x="21336" y="16573"/>
                          <a:pt x="21336" y="10668"/>
                        </a:cubicBezTo>
                        <a:cubicBezTo>
                          <a:pt x="21336" y="4763"/>
                          <a:pt x="16574" y="0"/>
                          <a:pt x="10668" y="0"/>
                        </a:cubicBezTo>
                        <a:cubicBezTo>
                          <a:pt x="4763" y="0"/>
                          <a:pt x="0" y="4763"/>
                          <a:pt x="0" y="10668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任意多边形 82">
                    <a:extLst>
                      <a:ext uri="{FF2B5EF4-FFF2-40B4-BE49-F238E27FC236}">
                        <a16:creationId xmlns:a16="http://schemas.microsoft.com/office/drawing/2014/main" id="{514C0BCC-3EBB-4159-8D56-6F13F0BC954F}"/>
                      </a:ext>
                    </a:extLst>
                  </p:cNvPr>
                  <p:cNvSpPr/>
                  <p:nvPr/>
                </p:nvSpPr>
                <p:spPr>
                  <a:xfrm>
                    <a:off x="5118734" y="1781556"/>
                    <a:ext cx="21336" cy="21335"/>
                  </a:xfrm>
                  <a:custGeom>
                    <a:avLst/>
                    <a:gdLst>
                      <a:gd name="connsiteX0" fmla="*/ 0 w 21336"/>
                      <a:gd name="connsiteY0" fmla="*/ 10668 h 21335"/>
                      <a:gd name="connsiteX1" fmla="*/ 10668 w 21336"/>
                      <a:gd name="connsiteY1" fmla="*/ 21336 h 21335"/>
                      <a:gd name="connsiteX2" fmla="*/ 21336 w 21336"/>
                      <a:gd name="connsiteY2" fmla="*/ 10668 h 21335"/>
                      <a:gd name="connsiteX3" fmla="*/ 10668 w 21336"/>
                      <a:gd name="connsiteY3" fmla="*/ 0 h 21335"/>
                      <a:gd name="connsiteX4" fmla="*/ 0 w 21336"/>
                      <a:gd name="connsiteY4" fmla="*/ 10668 h 21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336" h="21335">
                        <a:moveTo>
                          <a:pt x="0" y="10668"/>
                        </a:moveTo>
                        <a:cubicBezTo>
                          <a:pt x="0" y="16573"/>
                          <a:pt x="4763" y="21336"/>
                          <a:pt x="10668" y="21336"/>
                        </a:cubicBezTo>
                        <a:cubicBezTo>
                          <a:pt x="16574" y="21336"/>
                          <a:pt x="21336" y="16573"/>
                          <a:pt x="21336" y="10668"/>
                        </a:cubicBezTo>
                        <a:cubicBezTo>
                          <a:pt x="21336" y="4763"/>
                          <a:pt x="16574" y="0"/>
                          <a:pt x="10668" y="0"/>
                        </a:cubicBezTo>
                        <a:cubicBezTo>
                          <a:pt x="4763" y="0"/>
                          <a:pt x="0" y="4763"/>
                          <a:pt x="0" y="10668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854FB9A9-4E51-44C9-AFDA-5716FD46D777}"/>
                  </a:ext>
                </a:extLst>
              </p:cNvPr>
              <p:cNvGrpSpPr/>
              <p:nvPr/>
            </p:nvGrpSpPr>
            <p:grpSpPr>
              <a:xfrm>
                <a:off x="4093845" y="1447800"/>
                <a:ext cx="406812" cy="224028"/>
                <a:chOff x="4093845" y="1447800"/>
                <a:chExt cx="406812" cy="224028"/>
              </a:xfrm>
              <a:solidFill>
                <a:srgbClr val="3F51B5"/>
              </a:solidFill>
            </p:grpSpPr>
            <p:grpSp>
              <p:nvGrpSpPr>
                <p:cNvPr id="74" name="组合 73">
                  <a:extLst>
                    <a:ext uri="{FF2B5EF4-FFF2-40B4-BE49-F238E27FC236}">
                      <a16:creationId xmlns:a16="http://schemas.microsoft.com/office/drawing/2014/main" id="{AD615EAC-B8C2-462B-9B0F-11F3C39A035F}"/>
                    </a:ext>
                  </a:extLst>
                </p:cNvPr>
                <p:cNvGrpSpPr/>
                <p:nvPr/>
              </p:nvGrpSpPr>
              <p:grpSpPr>
                <a:xfrm>
                  <a:off x="4093845" y="1447800"/>
                  <a:ext cx="406812" cy="224028"/>
                  <a:chOff x="4093845" y="1447800"/>
                  <a:chExt cx="406812" cy="224028"/>
                </a:xfrm>
                <a:solidFill>
                  <a:srgbClr val="3F51B5"/>
                </a:solidFill>
              </p:grpSpPr>
              <p:sp>
                <p:nvSpPr>
                  <p:cNvPr id="79" name="任意多边形 75">
                    <a:extLst>
                      <a:ext uri="{FF2B5EF4-FFF2-40B4-BE49-F238E27FC236}">
                        <a16:creationId xmlns:a16="http://schemas.microsoft.com/office/drawing/2014/main" id="{5E37E115-4423-44E3-B65A-34505140983E}"/>
                      </a:ext>
                    </a:extLst>
                  </p:cNvPr>
                  <p:cNvSpPr/>
                  <p:nvPr/>
                </p:nvSpPr>
                <p:spPr>
                  <a:xfrm>
                    <a:off x="4093845" y="1447800"/>
                    <a:ext cx="406812" cy="177736"/>
                  </a:xfrm>
                  <a:custGeom>
                    <a:avLst/>
                    <a:gdLst>
                      <a:gd name="connsiteX0" fmla="*/ 11906 w 406812"/>
                      <a:gd name="connsiteY0" fmla="*/ 177737 h 177736"/>
                      <a:gd name="connsiteX1" fmla="*/ 394906 w 406812"/>
                      <a:gd name="connsiteY1" fmla="*/ 177737 h 177736"/>
                      <a:gd name="connsiteX2" fmla="*/ 406813 w 406812"/>
                      <a:gd name="connsiteY2" fmla="*/ 165830 h 177736"/>
                      <a:gd name="connsiteX3" fmla="*/ 406813 w 406812"/>
                      <a:gd name="connsiteY3" fmla="*/ 11906 h 177736"/>
                      <a:gd name="connsiteX4" fmla="*/ 394906 w 406812"/>
                      <a:gd name="connsiteY4" fmla="*/ 0 h 177736"/>
                      <a:gd name="connsiteX5" fmla="*/ 11906 w 406812"/>
                      <a:gd name="connsiteY5" fmla="*/ 0 h 177736"/>
                      <a:gd name="connsiteX6" fmla="*/ 0 w 406812"/>
                      <a:gd name="connsiteY6" fmla="*/ 11906 h 177736"/>
                      <a:gd name="connsiteX7" fmla="*/ 0 w 406812"/>
                      <a:gd name="connsiteY7" fmla="*/ 165735 h 177736"/>
                      <a:gd name="connsiteX8" fmla="*/ 11906 w 406812"/>
                      <a:gd name="connsiteY8" fmla="*/ 177737 h 1777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6812" h="177736">
                        <a:moveTo>
                          <a:pt x="11906" y="177737"/>
                        </a:moveTo>
                        <a:lnTo>
                          <a:pt x="394906" y="177737"/>
                        </a:lnTo>
                        <a:cubicBezTo>
                          <a:pt x="401479" y="177737"/>
                          <a:pt x="406813" y="172403"/>
                          <a:pt x="406813" y="165830"/>
                        </a:cubicBezTo>
                        <a:lnTo>
                          <a:pt x="406813" y="11906"/>
                        </a:lnTo>
                        <a:cubicBezTo>
                          <a:pt x="406813" y="5334"/>
                          <a:pt x="401479" y="0"/>
                          <a:pt x="394906" y="0"/>
                        </a:cubicBezTo>
                        <a:lnTo>
                          <a:pt x="11906" y="0"/>
                        </a:lnTo>
                        <a:cubicBezTo>
                          <a:pt x="5334" y="0"/>
                          <a:pt x="0" y="5334"/>
                          <a:pt x="0" y="11906"/>
                        </a:cubicBezTo>
                        <a:lnTo>
                          <a:pt x="0" y="165735"/>
                        </a:lnTo>
                        <a:cubicBezTo>
                          <a:pt x="0" y="172403"/>
                          <a:pt x="5334" y="177737"/>
                          <a:pt x="11906" y="177737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任意多边形 76">
                    <a:extLst>
                      <a:ext uri="{FF2B5EF4-FFF2-40B4-BE49-F238E27FC236}">
                        <a16:creationId xmlns:a16="http://schemas.microsoft.com/office/drawing/2014/main" id="{A104DACA-EE84-4235-8513-189627A423F9}"/>
                      </a:ext>
                    </a:extLst>
                  </p:cNvPr>
                  <p:cNvSpPr/>
                  <p:nvPr/>
                </p:nvSpPr>
                <p:spPr>
                  <a:xfrm>
                    <a:off x="4384929" y="1600771"/>
                    <a:ext cx="71056" cy="71056"/>
                  </a:xfrm>
                  <a:custGeom>
                    <a:avLst/>
                    <a:gdLst>
                      <a:gd name="connsiteX0" fmla="*/ 71056 w 71056"/>
                      <a:gd name="connsiteY0" fmla="*/ 0 h 71056"/>
                      <a:gd name="connsiteX1" fmla="*/ 71056 w 71056"/>
                      <a:gd name="connsiteY1" fmla="*/ 71057 h 71056"/>
                      <a:gd name="connsiteX2" fmla="*/ 0 w 71056"/>
                      <a:gd name="connsiteY2" fmla="*/ 0 h 71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1056" h="71056">
                        <a:moveTo>
                          <a:pt x="71056" y="0"/>
                        </a:moveTo>
                        <a:lnTo>
                          <a:pt x="71056" y="7105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C464A8E7-1FF6-4E2A-A53F-2C3B12E1E6BB}"/>
                    </a:ext>
                  </a:extLst>
                </p:cNvPr>
                <p:cNvGrpSpPr/>
                <p:nvPr/>
              </p:nvGrpSpPr>
              <p:grpSpPr>
                <a:xfrm>
                  <a:off x="4158615" y="1492567"/>
                  <a:ext cx="277272" cy="82200"/>
                  <a:chOff x="4158615" y="1492567"/>
                  <a:chExt cx="277272" cy="82200"/>
                </a:xfrm>
              </p:grpSpPr>
              <p:sp>
                <p:nvSpPr>
                  <p:cNvPr id="76" name="任意多边形 72">
                    <a:extLst>
                      <a:ext uri="{FF2B5EF4-FFF2-40B4-BE49-F238E27FC236}">
                        <a16:creationId xmlns:a16="http://schemas.microsoft.com/office/drawing/2014/main" id="{3E1704C7-BB26-43B6-AB4B-CEBAF2EE57CF}"/>
                      </a:ext>
                    </a:extLst>
                  </p:cNvPr>
                  <p:cNvSpPr/>
                  <p:nvPr/>
                </p:nvSpPr>
                <p:spPr>
                  <a:xfrm>
                    <a:off x="4158615" y="1492567"/>
                    <a:ext cx="277272" cy="9525"/>
                  </a:xfrm>
                  <a:custGeom>
                    <a:avLst/>
                    <a:gdLst>
                      <a:gd name="connsiteX0" fmla="*/ 0 w 277272"/>
                      <a:gd name="connsiteY0" fmla="*/ 0 h 9525"/>
                      <a:gd name="connsiteX1" fmla="*/ 277273 w 277272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7272" h="9525">
                        <a:moveTo>
                          <a:pt x="0" y="0"/>
                        </a:moveTo>
                        <a:lnTo>
                          <a:pt x="277273" y="0"/>
                        </a:lnTo>
                      </a:path>
                    </a:pathLst>
                  </a:custGeom>
                  <a:ln w="7952" cap="rnd">
                    <a:solidFill>
                      <a:schemeClr val="lt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任意多边形 73">
                    <a:extLst>
                      <a:ext uri="{FF2B5EF4-FFF2-40B4-BE49-F238E27FC236}">
                        <a16:creationId xmlns:a16="http://schemas.microsoft.com/office/drawing/2014/main" id="{D02ADBBC-A8BC-4149-A4E1-23D889716916}"/>
                      </a:ext>
                    </a:extLst>
                  </p:cNvPr>
                  <p:cNvSpPr/>
                  <p:nvPr/>
                </p:nvSpPr>
                <p:spPr>
                  <a:xfrm>
                    <a:off x="4158615" y="1530953"/>
                    <a:ext cx="116205" cy="9525"/>
                  </a:xfrm>
                  <a:custGeom>
                    <a:avLst/>
                    <a:gdLst>
                      <a:gd name="connsiteX0" fmla="*/ 0 w 116205"/>
                      <a:gd name="connsiteY0" fmla="*/ 0 h 9525"/>
                      <a:gd name="connsiteX1" fmla="*/ 116205 w 116205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6205" h="9525">
                        <a:moveTo>
                          <a:pt x="0" y="0"/>
                        </a:moveTo>
                        <a:lnTo>
                          <a:pt x="116205" y="0"/>
                        </a:lnTo>
                      </a:path>
                    </a:pathLst>
                  </a:custGeom>
                  <a:ln w="7952" cap="rnd">
                    <a:solidFill>
                      <a:schemeClr val="lt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任意多边形 74">
                    <a:extLst>
                      <a:ext uri="{FF2B5EF4-FFF2-40B4-BE49-F238E27FC236}">
                        <a16:creationId xmlns:a16="http://schemas.microsoft.com/office/drawing/2014/main" id="{A17003F5-1F3B-4FC3-B419-B1D55DA670A2}"/>
                      </a:ext>
                    </a:extLst>
                  </p:cNvPr>
                  <p:cNvSpPr/>
                  <p:nvPr/>
                </p:nvSpPr>
                <p:spPr>
                  <a:xfrm>
                    <a:off x="4158615" y="1574768"/>
                    <a:ext cx="211359" cy="9525"/>
                  </a:xfrm>
                  <a:custGeom>
                    <a:avLst/>
                    <a:gdLst>
                      <a:gd name="connsiteX0" fmla="*/ 0 w 211359"/>
                      <a:gd name="connsiteY0" fmla="*/ 0 h 9525"/>
                      <a:gd name="connsiteX1" fmla="*/ 211360 w 211359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1359" h="9525">
                        <a:moveTo>
                          <a:pt x="0" y="0"/>
                        </a:moveTo>
                        <a:lnTo>
                          <a:pt x="211360" y="0"/>
                        </a:lnTo>
                      </a:path>
                    </a:pathLst>
                  </a:custGeom>
                  <a:ln w="7952" cap="rnd">
                    <a:solidFill>
                      <a:schemeClr val="lt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C107840-E971-41E6-96D3-A16D67FA60B8}"/>
                </a:ext>
              </a:extLst>
            </p:cNvPr>
            <p:cNvGrpSpPr/>
            <p:nvPr/>
          </p:nvGrpSpPr>
          <p:grpSpPr>
            <a:xfrm>
              <a:off x="5231852" y="2137274"/>
              <a:ext cx="2385885" cy="3247823"/>
              <a:chOff x="4147756" y="1743454"/>
              <a:chExt cx="1061751" cy="1445324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06DB988D-C6E7-46F4-934B-16428CED5A40}"/>
                  </a:ext>
                </a:extLst>
              </p:cNvPr>
              <p:cNvGrpSpPr/>
              <p:nvPr/>
            </p:nvGrpSpPr>
            <p:grpSpPr>
              <a:xfrm>
                <a:off x="4723923" y="2090832"/>
                <a:ext cx="485584" cy="1092803"/>
                <a:chOff x="4723923" y="2090832"/>
                <a:chExt cx="485584" cy="1092803"/>
              </a:xfrm>
            </p:grpSpPr>
            <p:sp>
              <p:nvSpPr>
                <p:cNvPr id="59" name="任意多边形 55">
                  <a:extLst>
                    <a:ext uri="{FF2B5EF4-FFF2-40B4-BE49-F238E27FC236}">
                      <a16:creationId xmlns:a16="http://schemas.microsoft.com/office/drawing/2014/main" id="{AAE11FDB-7088-46A0-A38D-C0A8CF5CCCFE}"/>
                    </a:ext>
                  </a:extLst>
                </p:cNvPr>
                <p:cNvSpPr/>
                <p:nvPr/>
              </p:nvSpPr>
              <p:spPr>
                <a:xfrm>
                  <a:off x="5077872" y="2452782"/>
                  <a:ext cx="72352" cy="267271"/>
                </a:xfrm>
                <a:custGeom>
                  <a:avLst/>
                  <a:gdLst>
                    <a:gd name="connsiteX0" fmla="*/ 0 w 72352"/>
                    <a:gd name="connsiteY0" fmla="*/ 267272 h 267271"/>
                    <a:gd name="connsiteX1" fmla="*/ 62675 w 72352"/>
                    <a:gd name="connsiteY1" fmla="*/ 0 h 267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2352" h="267271">
                      <a:moveTo>
                        <a:pt x="0" y="267272"/>
                      </a:moveTo>
                      <a:cubicBezTo>
                        <a:pt x="0" y="267272"/>
                        <a:pt x="103918" y="207836"/>
                        <a:pt x="62675" y="0"/>
                      </a:cubicBezTo>
                    </a:path>
                  </a:pathLst>
                </a:custGeom>
                <a:noFill/>
                <a:ln w="9892" cap="flat">
                  <a:solidFill>
                    <a:srgbClr val="00010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C2C13918-73B5-490D-B456-EEC9C521E345}"/>
                    </a:ext>
                  </a:extLst>
                </p:cNvPr>
                <p:cNvGrpSpPr/>
                <p:nvPr/>
              </p:nvGrpSpPr>
              <p:grpSpPr>
                <a:xfrm>
                  <a:off x="5028819" y="2090832"/>
                  <a:ext cx="180689" cy="405669"/>
                  <a:chOff x="5028819" y="2090832"/>
                  <a:chExt cx="180689" cy="405669"/>
                </a:xfrm>
              </p:grpSpPr>
              <p:sp>
                <p:nvSpPr>
                  <p:cNvPr id="69" name="任意多边形 65">
                    <a:extLst>
                      <a:ext uri="{FF2B5EF4-FFF2-40B4-BE49-F238E27FC236}">
                        <a16:creationId xmlns:a16="http://schemas.microsoft.com/office/drawing/2014/main" id="{DE4C0150-2114-4CA0-9140-AAFB1846D9F1}"/>
                      </a:ext>
                    </a:extLst>
                  </p:cNvPr>
                  <p:cNvSpPr/>
                  <p:nvPr/>
                </p:nvSpPr>
                <p:spPr>
                  <a:xfrm>
                    <a:off x="5087969" y="2091023"/>
                    <a:ext cx="50196" cy="405384"/>
                  </a:xfrm>
                  <a:custGeom>
                    <a:avLst/>
                    <a:gdLst>
                      <a:gd name="connsiteX0" fmla="*/ 0 w 50196"/>
                      <a:gd name="connsiteY0" fmla="*/ 0 h 405384"/>
                      <a:gd name="connsiteX1" fmla="*/ 50197 w 50196"/>
                      <a:gd name="connsiteY1" fmla="*/ 0 h 405384"/>
                      <a:gd name="connsiteX2" fmla="*/ 50197 w 50196"/>
                      <a:gd name="connsiteY2" fmla="*/ 405384 h 405384"/>
                      <a:gd name="connsiteX3" fmla="*/ 0 w 50196"/>
                      <a:gd name="connsiteY3" fmla="*/ 405384 h 405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196" h="405384">
                        <a:moveTo>
                          <a:pt x="0" y="0"/>
                        </a:moveTo>
                        <a:lnTo>
                          <a:pt x="50197" y="0"/>
                        </a:lnTo>
                        <a:lnTo>
                          <a:pt x="50197" y="405384"/>
                        </a:lnTo>
                        <a:lnTo>
                          <a:pt x="0" y="405384"/>
                        </a:ln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任意多边形 66">
                    <a:extLst>
                      <a:ext uri="{FF2B5EF4-FFF2-40B4-BE49-F238E27FC236}">
                        <a16:creationId xmlns:a16="http://schemas.microsoft.com/office/drawing/2014/main" id="{5FA7FB93-7BF9-4A04-8B9F-98212E312DE4}"/>
                      </a:ext>
                    </a:extLst>
                  </p:cNvPr>
                  <p:cNvSpPr/>
                  <p:nvPr/>
                </p:nvSpPr>
                <p:spPr>
                  <a:xfrm>
                    <a:off x="5056155" y="2090832"/>
                    <a:ext cx="153352" cy="405669"/>
                  </a:xfrm>
                  <a:custGeom>
                    <a:avLst/>
                    <a:gdLst>
                      <a:gd name="connsiteX0" fmla="*/ 76676 w 153352"/>
                      <a:gd name="connsiteY0" fmla="*/ 405670 h 405669"/>
                      <a:gd name="connsiteX1" fmla="*/ 76676 w 153352"/>
                      <a:gd name="connsiteY1" fmla="*/ 405670 h 405669"/>
                      <a:gd name="connsiteX2" fmla="*/ 0 w 153352"/>
                      <a:gd name="connsiteY2" fmla="*/ 328994 h 405669"/>
                      <a:gd name="connsiteX3" fmla="*/ 0 w 153352"/>
                      <a:gd name="connsiteY3" fmla="*/ 76676 h 405669"/>
                      <a:gd name="connsiteX4" fmla="*/ 76676 w 153352"/>
                      <a:gd name="connsiteY4" fmla="*/ 0 h 405669"/>
                      <a:gd name="connsiteX5" fmla="*/ 76676 w 153352"/>
                      <a:gd name="connsiteY5" fmla="*/ 0 h 405669"/>
                      <a:gd name="connsiteX6" fmla="*/ 153352 w 153352"/>
                      <a:gd name="connsiteY6" fmla="*/ 76676 h 405669"/>
                      <a:gd name="connsiteX7" fmla="*/ 153352 w 153352"/>
                      <a:gd name="connsiteY7" fmla="*/ 328898 h 405669"/>
                      <a:gd name="connsiteX8" fmla="*/ 76676 w 153352"/>
                      <a:gd name="connsiteY8" fmla="*/ 405670 h 405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3352" h="405669">
                        <a:moveTo>
                          <a:pt x="76676" y="405670"/>
                        </a:moveTo>
                        <a:lnTo>
                          <a:pt x="76676" y="405670"/>
                        </a:lnTo>
                        <a:cubicBezTo>
                          <a:pt x="34290" y="405670"/>
                          <a:pt x="0" y="371284"/>
                          <a:pt x="0" y="328994"/>
                        </a:cubicBezTo>
                        <a:lnTo>
                          <a:pt x="0" y="76676"/>
                        </a:lnTo>
                        <a:cubicBezTo>
                          <a:pt x="0" y="34290"/>
                          <a:pt x="34385" y="0"/>
                          <a:pt x="76676" y="0"/>
                        </a:cubicBezTo>
                        <a:lnTo>
                          <a:pt x="76676" y="0"/>
                        </a:lnTo>
                        <a:cubicBezTo>
                          <a:pt x="119063" y="0"/>
                          <a:pt x="153352" y="34385"/>
                          <a:pt x="153352" y="76676"/>
                        </a:cubicBezTo>
                        <a:lnTo>
                          <a:pt x="153352" y="328898"/>
                        </a:lnTo>
                        <a:cubicBezTo>
                          <a:pt x="153448" y="371284"/>
                          <a:pt x="119063" y="405670"/>
                          <a:pt x="76676" y="405670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任意多边形 67">
                    <a:extLst>
                      <a:ext uri="{FF2B5EF4-FFF2-40B4-BE49-F238E27FC236}">
                        <a16:creationId xmlns:a16="http://schemas.microsoft.com/office/drawing/2014/main" id="{E59D3B7A-E55A-4D8F-A1FA-EB364E1B0FA5}"/>
                      </a:ext>
                    </a:extLst>
                  </p:cNvPr>
                  <p:cNvSpPr/>
                  <p:nvPr/>
                </p:nvSpPr>
                <p:spPr>
                  <a:xfrm>
                    <a:off x="5028819" y="2090927"/>
                    <a:ext cx="135826" cy="405574"/>
                  </a:xfrm>
                  <a:custGeom>
                    <a:avLst/>
                    <a:gdLst>
                      <a:gd name="connsiteX0" fmla="*/ 67913 w 135826"/>
                      <a:gd name="connsiteY0" fmla="*/ 405575 h 405574"/>
                      <a:gd name="connsiteX1" fmla="*/ 67913 w 135826"/>
                      <a:gd name="connsiteY1" fmla="*/ 405575 h 405574"/>
                      <a:gd name="connsiteX2" fmla="*/ 0 w 135826"/>
                      <a:gd name="connsiteY2" fmla="*/ 337661 h 405574"/>
                      <a:gd name="connsiteX3" fmla="*/ 0 w 135826"/>
                      <a:gd name="connsiteY3" fmla="*/ 67913 h 405574"/>
                      <a:gd name="connsiteX4" fmla="*/ 67913 w 135826"/>
                      <a:gd name="connsiteY4" fmla="*/ 0 h 405574"/>
                      <a:gd name="connsiteX5" fmla="*/ 67913 w 135826"/>
                      <a:gd name="connsiteY5" fmla="*/ 0 h 405574"/>
                      <a:gd name="connsiteX6" fmla="*/ 135826 w 135826"/>
                      <a:gd name="connsiteY6" fmla="*/ 67913 h 405574"/>
                      <a:gd name="connsiteX7" fmla="*/ 135826 w 135826"/>
                      <a:gd name="connsiteY7" fmla="*/ 337661 h 405574"/>
                      <a:gd name="connsiteX8" fmla="*/ 67913 w 135826"/>
                      <a:gd name="connsiteY8" fmla="*/ 405575 h 405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5826" h="405574">
                        <a:moveTo>
                          <a:pt x="67913" y="405575"/>
                        </a:moveTo>
                        <a:lnTo>
                          <a:pt x="67913" y="405575"/>
                        </a:lnTo>
                        <a:cubicBezTo>
                          <a:pt x="30385" y="405575"/>
                          <a:pt x="0" y="375190"/>
                          <a:pt x="0" y="337661"/>
                        </a:cubicBezTo>
                        <a:lnTo>
                          <a:pt x="0" y="67913"/>
                        </a:lnTo>
                        <a:cubicBezTo>
                          <a:pt x="0" y="30385"/>
                          <a:pt x="30385" y="0"/>
                          <a:pt x="67913" y="0"/>
                        </a:cubicBezTo>
                        <a:lnTo>
                          <a:pt x="67913" y="0"/>
                        </a:lnTo>
                        <a:cubicBezTo>
                          <a:pt x="105442" y="0"/>
                          <a:pt x="135826" y="30385"/>
                          <a:pt x="135826" y="67913"/>
                        </a:cubicBezTo>
                        <a:lnTo>
                          <a:pt x="135826" y="337661"/>
                        </a:lnTo>
                        <a:cubicBezTo>
                          <a:pt x="135826" y="375095"/>
                          <a:pt x="105442" y="405575"/>
                          <a:pt x="67913" y="405575"/>
                        </a:cubicBezTo>
                        <a:close/>
                      </a:path>
                    </a:pathLst>
                  </a:custGeom>
                  <a:solidFill>
                    <a:srgbClr val="2A3F9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1" name="组合 60">
                  <a:extLst>
                    <a:ext uri="{FF2B5EF4-FFF2-40B4-BE49-F238E27FC236}">
                      <a16:creationId xmlns:a16="http://schemas.microsoft.com/office/drawing/2014/main" id="{E0E40C59-CCFF-426E-878D-40E0F9D274F1}"/>
                    </a:ext>
                  </a:extLst>
                </p:cNvPr>
                <p:cNvGrpSpPr/>
                <p:nvPr/>
              </p:nvGrpSpPr>
              <p:grpSpPr>
                <a:xfrm>
                  <a:off x="4723923" y="2686526"/>
                  <a:ext cx="432339" cy="497109"/>
                  <a:chOff x="4723923" y="2686526"/>
                  <a:chExt cx="432339" cy="497109"/>
                </a:xfrm>
              </p:grpSpPr>
              <p:grpSp>
                <p:nvGrpSpPr>
                  <p:cNvPr id="62" name="组合 61">
                    <a:extLst>
                      <a:ext uri="{FF2B5EF4-FFF2-40B4-BE49-F238E27FC236}">
                        <a16:creationId xmlns:a16="http://schemas.microsoft.com/office/drawing/2014/main" id="{6C2FFAEA-76FE-4D41-BD08-0FD0DBAF14BD}"/>
                      </a:ext>
                    </a:extLst>
                  </p:cNvPr>
                  <p:cNvGrpSpPr/>
                  <p:nvPr/>
                </p:nvGrpSpPr>
                <p:grpSpPr>
                  <a:xfrm>
                    <a:off x="4756118" y="2731389"/>
                    <a:ext cx="360425" cy="374523"/>
                    <a:chOff x="4756118" y="2731389"/>
                    <a:chExt cx="360425" cy="374523"/>
                  </a:xfrm>
                  <a:solidFill>
                    <a:srgbClr val="FEFEFF"/>
                  </a:solidFill>
                </p:grpSpPr>
                <p:sp>
                  <p:nvSpPr>
                    <p:cNvPr id="66" name="任意多边形 62">
                      <a:extLst>
                        <a:ext uri="{FF2B5EF4-FFF2-40B4-BE49-F238E27FC236}">
                          <a16:creationId xmlns:a16="http://schemas.microsoft.com/office/drawing/2014/main" id="{E651904B-A3E3-4409-8D0F-63E13212B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7280" y="2731389"/>
                      <a:ext cx="57816" cy="318801"/>
                    </a:xfrm>
                    <a:custGeom>
                      <a:avLst/>
                      <a:gdLst>
                        <a:gd name="connsiteX0" fmla="*/ 0 w 57816"/>
                        <a:gd name="connsiteY0" fmla="*/ 0 h 318801"/>
                        <a:gd name="connsiteX1" fmla="*/ 57817 w 57816"/>
                        <a:gd name="connsiteY1" fmla="*/ 0 h 318801"/>
                        <a:gd name="connsiteX2" fmla="*/ 57817 w 57816"/>
                        <a:gd name="connsiteY2" fmla="*/ 318802 h 318801"/>
                        <a:gd name="connsiteX3" fmla="*/ 0 w 57816"/>
                        <a:gd name="connsiteY3" fmla="*/ 318802 h 3188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7816" h="318801">
                          <a:moveTo>
                            <a:pt x="0" y="0"/>
                          </a:moveTo>
                          <a:lnTo>
                            <a:pt x="57817" y="0"/>
                          </a:lnTo>
                          <a:lnTo>
                            <a:pt x="57817" y="318802"/>
                          </a:lnTo>
                          <a:lnTo>
                            <a:pt x="0" y="318802"/>
                          </a:lnTo>
                          <a:close/>
                        </a:path>
                      </a:pathLst>
                    </a:custGeom>
                    <a:solidFill>
                      <a:srgbClr val="E7E6E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7" name="任意多边形 63">
                      <a:extLst>
                        <a:ext uri="{FF2B5EF4-FFF2-40B4-BE49-F238E27FC236}">
                          <a16:creationId xmlns:a16="http://schemas.microsoft.com/office/drawing/2014/main" id="{904D0D35-FA31-490D-8621-E0C3047B61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56118" y="3009519"/>
                      <a:ext cx="175545" cy="96392"/>
                    </a:xfrm>
                    <a:custGeom>
                      <a:avLst/>
                      <a:gdLst>
                        <a:gd name="connsiteX0" fmla="*/ 166116 w 175545"/>
                        <a:gd name="connsiteY0" fmla="*/ 0 h 96392"/>
                        <a:gd name="connsiteX1" fmla="*/ 0 w 175545"/>
                        <a:gd name="connsiteY1" fmla="*/ 75057 h 96392"/>
                        <a:gd name="connsiteX2" fmla="*/ 2286 w 175545"/>
                        <a:gd name="connsiteY2" fmla="*/ 96393 h 96392"/>
                        <a:gd name="connsiteX3" fmla="*/ 175546 w 175545"/>
                        <a:gd name="connsiteY3" fmla="*/ 40672 h 963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75545" h="96392">
                          <a:moveTo>
                            <a:pt x="166116" y="0"/>
                          </a:moveTo>
                          <a:lnTo>
                            <a:pt x="0" y="75057"/>
                          </a:lnTo>
                          <a:lnTo>
                            <a:pt x="2286" y="96393"/>
                          </a:lnTo>
                          <a:lnTo>
                            <a:pt x="175546" y="40672"/>
                          </a:lnTo>
                          <a:close/>
                        </a:path>
                      </a:pathLst>
                    </a:custGeom>
                    <a:solidFill>
                      <a:srgbClr val="E7E6E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8" name="任意多边形 64">
                      <a:extLst>
                        <a:ext uri="{FF2B5EF4-FFF2-40B4-BE49-F238E27FC236}">
                          <a16:creationId xmlns:a16="http://schemas.microsoft.com/office/drawing/2014/main" id="{38FADA82-F89E-4BBE-A7AF-5746288C1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0998" y="3009519"/>
                      <a:ext cx="175545" cy="96392"/>
                    </a:xfrm>
                    <a:custGeom>
                      <a:avLst/>
                      <a:gdLst>
                        <a:gd name="connsiteX0" fmla="*/ 9430 w 175545"/>
                        <a:gd name="connsiteY0" fmla="*/ 0 h 96392"/>
                        <a:gd name="connsiteX1" fmla="*/ 175546 w 175545"/>
                        <a:gd name="connsiteY1" fmla="*/ 75057 h 96392"/>
                        <a:gd name="connsiteX2" fmla="*/ 173164 w 175545"/>
                        <a:gd name="connsiteY2" fmla="*/ 96393 h 96392"/>
                        <a:gd name="connsiteX3" fmla="*/ 0 w 175545"/>
                        <a:gd name="connsiteY3" fmla="*/ 40672 h 963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75545" h="96392">
                          <a:moveTo>
                            <a:pt x="9430" y="0"/>
                          </a:moveTo>
                          <a:lnTo>
                            <a:pt x="175546" y="75057"/>
                          </a:lnTo>
                          <a:lnTo>
                            <a:pt x="173164" y="96393"/>
                          </a:lnTo>
                          <a:lnTo>
                            <a:pt x="0" y="40672"/>
                          </a:lnTo>
                          <a:close/>
                        </a:path>
                      </a:pathLst>
                    </a:custGeom>
                    <a:solidFill>
                      <a:srgbClr val="E7E6E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63" name="任意多边形 59">
                    <a:extLst>
                      <a:ext uri="{FF2B5EF4-FFF2-40B4-BE49-F238E27FC236}">
                        <a16:creationId xmlns:a16="http://schemas.microsoft.com/office/drawing/2014/main" id="{71E0E61E-72F7-4F9F-AEA9-93C729E65146}"/>
                      </a:ext>
                    </a:extLst>
                  </p:cNvPr>
                  <p:cNvSpPr/>
                  <p:nvPr/>
                </p:nvSpPr>
                <p:spPr>
                  <a:xfrm>
                    <a:off x="4723923" y="3104197"/>
                    <a:ext cx="79438" cy="79438"/>
                  </a:xfrm>
                  <a:custGeom>
                    <a:avLst/>
                    <a:gdLst>
                      <a:gd name="connsiteX0" fmla="*/ 79438 w 79438"/>
                      <a:gd name="connsiteY0" fmla="*/ 39719 h 79438"/>
                      <a:gd name="connsiteX1" fmla="*/ 39719 w 79438"/>
                      <a:gd name="connsiteY1" fmla="*/ 79439 h 79438"/>
                      <a:gd name="connsiteX2" fmla="*/ 0 w 79438"/>
                      <a:gd name="connsiteY2" fmla="*/ 39719 h 79438"/>
                      <a:gd name="connsiteX3" fmla="*/ 39719 w 79438"/>
                      <a:gd name="connsiteY3" fmla="*/ 0 h 79438"/>
                      <a:gd name="connsiteX4" fmla="*/ 79438 w 79438"/>
                      <a:gd name="connsiteY4" fmla="*/ 39719 h 79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438" h="79438">
                        <a:moveTo>
                          <a:pt x="79438" y="39719"/>
                        </a:moveTo>
                        <a:cubicBezTo>
                          <a:pt x="79438" y="61627"/>
                          <a:pt x="61627" y="79439"/>
                          <a:pt x="39719" y="79439"/>
                        </a:cubicBezTo>
                        <a:cubicBezTo>
                          <a:pt x="17812" y="79439"/>
                          <a:pt x="0" y="61627"/>
                          <a:pt x="0" y="39719"/>
                        </a:cubicBezTo>
                        <a:cubicBezTo>
                          <a:pt x="0" y="17812"/>
                          <a:pt x="17812" y="0"/>
                          <a:pt x="39719" y="0"/>
                        </a:cubicBezTo>
                        <a:cubicBezTo>
                          <a:pt x="61627" y="0"/>
                          <a:pt x="79438" y="17812"/>
                          <a:pt x="79438" y="39719"/>
                        </a:cubicBezTo>
                        <a:close/>
                      </a:path>
                    </a:pathLst>
                  </a:custGeom>
                  <a:solidFill>
                    <a:srgbClr val="0001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任意多边形 60">
                    <a:extLst>
                      <a:ext uri="{FF2B5EF4-FFF2-40B4-BE49-F238E27FC236}">
                        <a16:creationId xmlns:a16="http://schemas.microsoft.com/office/drawing/2014/main" id="{4E73F201-8326-490D-A11E-EA41A3FD5652}"/>
                      </a:ext>
                    </a:extLst>
                  </p:cNvPr>
                  <p:cNvSpPr/>
                  <p:nvPr/>
                </p:nvSpPr>
                <p:spPr>
                  <a:xfrm>
                    <a:off x="5076825" y="3104197"/>
                    <a:ext cx="79438" cy="79438"/>
                  </a:xfrm>
                  <a:custGeom>
                    <a:avLst/>
                    <a:gdLst>
                      <a:gd name="connsiteX0" fmla="*/ 79438 w 79438"/>
                      <a:gd name="connsiteY0" fmla="*/ 39719 h 79438"/>
                      <a:gd name="connsiteX1" fmla="*/ 39719 w 79438"/>
                      <a:gd name="connsiteY1" fmla="*/ 79439 h 79438"/>
                      <a:gd name="connsiteX2" fmla="*/ 0 w 79438"/>
                      <a:gd name="connsiteY2" fmla="*/ 39719 h 79438"/>
                      <a:gd name="connsiteX3" fmla="*/ 39719 w 79438"/>
                      <a:gd name="connsiteY3" fmla="*/ 0 h 79438"/>
                      <a:gd name="connsiteX4" fmla="*/ 79438 w 79438"/>
                      <a:gd name="connsiteY4" fmla="*/ 39719 h 79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438" h="79438">
                        <a:moveTo>
                          <a:pt x="79438" y="39719"/>
                        </a:moveTo>
                        <a:cubicBezTo>
                          <a:pt x="79438" y="61627"/>
                          <a:pt x="61627" y="79439"/>
                          <a:pt x="39719" y="79439"/>
                        </a:cubicBezTo>
                        <a:cubicBezTo>
                          <a:pt x="17812" y="79439"/>
                          <a:pt x="0" y="61627"/>
                          <a:pt x="0" y="39719"/>
                        </a:cubicBezTo>
                        <a:cubicBezTo>
                          <a:pt x="0" y="17812"/>
                          <a:pt x="17812" y="0"/>
                          <a:pt x="39719" y="0"/>
                        </a:cubicBezTo>
                        <a:cubicBezTo>
                          <a:pt x="61722" y="0"/>
                          <a:pt x="79438" y="17812"/>
                          <a:pt x="79438" y="39719"/>
                        </a:cubicBezTo>
                        <a:close/>
                      </a:path>
                    </a:pathLst>
                  </a:custGeom>
                  <a:solidFill>
                    <a:srgbClr val="0001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任意多边形 61">
                    <a:extLst>
                      <a:ext uri="{FF2B5EF4-FFF2-40B4-BE49-F238E27FC236}">
                        <a16:creationId xmlns:a16="http://schemas.microsoft.com/office/drawing/2014/main" id="{69EBE1DA-19A7-44CC-8C2F-69BE7E43E268}"/>
                      </a:ext>
                    </a:extLst>
                  </p:cNvPr>
                  <p:cNvSpPr/>
                  <p:nvPr/>
                </p:nvSpPr>
                <p:spPr>
                  <a:xfrm>
                    <a:off x="4730591" y="2686526"/>
                    <a:ext cx="402240" cy="67055"/>
                  </a:xfrm>
                  <a:custGeom>
                    <a:avLst/>
                    <a:gdLst>
                      <a:gd name="connsiteX0" fmla="*/ 368713 w 402240"/>
                      <a:gd name="connsiteY0" fmla="*/ 67056 h 67055"/>
                      <a:gd name="connsiteX1" fmla="*/ 33528 w 402240"/>
                      <a:gd name="connsiteY1" fmla="*/ 67056 h 67055"/>
                      <a:gd name="connsiteX2" fmla="*/ 0 w 402240"/>
                      <a:gd name="connsiteY2" fmla="*/ 33528 h 67055"/>
                      <a:gd name="connsiteX3" fmla="*/ 0 w 402240"/>
                      <a:gd name="connsiteY3" fmla="*/ 33528 h 67055"/>
                      <a:gd name="connsiteX4" fmla="*/ 33528 w 402240"/>
                      <a:gd name="connsiteY4" fmla="*/ 0 h 67055"/>
                      <a:gd name="connsiteX5" fmla="*/ 368713 w 402240"/>
                      <a:gd name="connsiteY5" fmla="*/ 0 h 67055"/>
                      <a:gd name="connsiteX6" fmla="*/ 402241 w 402240"/>
                      <a:gd name="connsiteY6" fmla="*/ 33528 h 67055"/>
                      <a:gd name="connsiteX7" fmla="*/ 402241 w 402240"/>
                      <a:gd name="connsiteY7" fmla="*/ 33528 h 67055"/>
                      <a:gd name="connsiteX8" fmla="*/ 368713 w 402240"/>
                      <a:gd name="connsiteY8" fmla="*/ 67056 h 67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2240" h="67055">
                        <a:moveTo>
                          <a:pt x="368713" y="67056"/>
                        </a:moveTo>
                        <a:lnTo>
                          <a:pt x="33528" y="67056"/>
                        </a:lnTo>
                        <a:cubicBezTo>
                          <a:pt x="15050" y="67056"/>
                          <a:pt x="0" y="52006"/>
                          <a:pt x="0" y="33528"/>
                        </a:cubicBezTo>
                        <a:lnTo>
                          <a:pt x="0" y="33528"/>
                        </a:lnTo>
                        <a:cubicBezTo>
                          <a:pt x="0" y="15050"/>
                          <a:pt x="15050" y="0"/>
                          <a:pt x="33528" y="0"/>
                        </a:cubicBezTo>
                        <a:lnTo>
                          <a:pt x="368713" y="0"/>
                        </a:lnTo>
                        <a:cubicBezTo>
                          <a:pt x="387191" y="0"/>
                          <a:pt x="402241" y="15050"/>
                          <a:pt x="402241" y="33528"/>
                        </a:cubicBezTo>
                        <a:lnTo>
                          <a:pt x="402241" y="33528"/>
                        </a:lnTo>
                        <a:cubicBezTo>
                          <a:pt x="402241" y="52006"/>
                          <a:pt x="387287" y="67056"/>
                          <a:pt x="368713" y="67056"/>
                        </a:cubicBezTo>
                        <a:close/>
                      </a:path>
                    </a:pathLst>
                  </a:custGeom>
                  <a:solidFill>
                    <a:srgbClr val="3F51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F80D39EC-37A4-4FA5-816D-A7C68EBB556A}"/>
                  </a:ext>
                </a:extLst>
              </p:cNvPr>
              <p:cNvGrpSpPr/>
              <p:nvPr/>
            </p:nvGrpSpPr>
            <p:grpSpPr>
              <a:xfrm>
                <a:off x="4147756" y="1743454"/>
                <a:ext cx="942379" cy="1445324"/>
                <a:chOff x="4147756" y="1743454"/>
                <a:chExt cx="942379" cy="1445324"/>
              </a:xfrm>
            </p:grpSpPr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B76BFAFF-FB65-43C4-A844-02FA5BEABA45}"/>
                    </a:ext>
                  </a:extLst>
                </p:cNvPr>
                <p:cNvGrpSpPr/>
                <p:nvPr/>
              </p:nvGrpSpPr>
              <p:grpSpPr>
                <a:xfrm>
                  <a:off x="4515225" y="1743454"/>
                  <a:ext cx="331951" cy="357474"/>
                  <a:chOff x="4515225" y="1743454"/>
                  <a:chExt cx="331951" cy="357474"/>
                </a:xfrm>
              </p:grpSpPr>
              <p:sp>
                <p:nvSpPr>
                  <p:cNvPr id="47" name="任意多边形 43">
                    <a:extLst>
                      <a:ext uri="{FF2B5EF4-FFF2-40B4-BE49-F238E27FC236}">
                        <a16:creationId xmlns:a16="http://schemas.microsoft.com/office/drawing/2014/main" id="{306AB0D3-AADD-4901-8C87-B253FE056D5E}"/>
                      </a:ext>
                    </a:extLst>
                  </p:cNvPr>
                  <p:cNvSpPr/>
                  <p:nvPr/>
                </p:nvSpPr>
                <p:spPr>
                  <a:xfrm>
                    <a:off x="4707540" y="1912524"/>
                    <a:ext cx="139636" cy="188404"/>
                  </a:xfrm>
                  <a:custGeom>
                    <a:avLst/>
                    <a:gdLst>
                      <a:gd name="connsiteX0" fmla="*/ 0 w 139636"/>
                      <a:gd name="connsiteY0" fmla="*/ 109919 h 188404"/>
                      <a:gd name="connsiteX1" fmla="*/ 70580 w 139636"/>
                      <a:gd name="connsiteY1" fmla="*/ 188404 h 188404"/>
                      <a:gd name="connsiteX2" fmla="*/ 139637 w 139636"/>
                      <a:gd name="connsiteY2" fmla="*/ 116491 h 188404"/>
                      <a:gd name="connsiteX3" fmla="*/ 33719 w 139636"/>
                      <a:gd name="connsiteY3" fmla="*/ 0 h 1884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9636" h="188404">
                        <a:moveTo>
                          <a:pt x="0" y="109919"/>
                        </a:moveTo>
                        <a:lnTo>
                          <a:pt x="70580" y="188404"/>
                        </a:lnTo>
                        <a:lnTo>
                          <a:pt x="139637" y="116491"/>
                        </a:lnTo>
                        <a:lnTo>
                          <a:pt x="33719" y="0"/>
                        </a:lnTo>
                        <a:close/>
                      </a:path>
                    </a:pathLst>
                  </a:custGeom>
                  <a:solidFill>
                    <a:srgbClr val="F1BA9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任意多边形 44">
                    <a:extLst>
                      <a:ext uri="{FF2B5EF4-FFF2-40B4-BE49-F238E27FC236}">
                        <a16:creationId xmlns:a16="http://schemas.microsoft.com/office/drawing/2014/main" id="{F0300D94-2006-4E05-A31B-2D7BC3D5AEFE}"/>
                      </a:ext>
                    </a:extLst>
                  </p:cNvPr>
                  <p:cNvSpPr/>
                  <p:nvPr/>
                </p:nvSpPr>
                <p:spPr>
                  <a:xfrm>
                    <a:off x="4715637" y="2004345"/>
                    <a:ext cx="33242" cy="64008"/>
                  </a:xfrm>
                  <a:custGeom>
                    <a:avLst/>
                    <a:gdLst>
                      <a:gd name="connsiteX0" fmla="*/ 33242 w 33242"/>
                      <a:gd name="connsiteY0" fmla="*/ 64008 h 64008"/>
                      <a:gd name="connsiteX1" fmla="*/ 24384 w 33242"/>
                      <a:gd name="connsiteY1" fmla="*/ 0 h 64008"/>
                      <a:gd name="connsiteX2" fmla="*/ 0 w 33242"/>
                      <a:gd name="connsiteY2" fmla="*/ 26956 h 64008"/>
                      <a:gd name="connsiteX3" fmla="*/ 33242 w 33242"/>
                      <a:gd name="connsiteY3" fmla="*/ 64008 h 64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42" h="64008">
                        <a:moveTo>
                          <a:pt x="33242" y="64008"/>
                        </a:moveTo>
                        <a:cubicBezTo>
                          <a:pt x="32004" y="62675"/>
                          <a:pt x="24384" y="0"/>
                          <a:pt x="24384" y="0"/>
                        </a:cubicBezTo>
                        <a:lnTo>
                          <a:pt x="0" y="26956"/>
                        </a:lnTo>
                        <a:lnTo>
                          <a:pt x="33242" y="64008"/>
                        </a:lnTo>
                        <a:close/>
                      </a:path>
                    </a:pathLst>
                  </a:custGeom>
                  <a:solidFill>
                    <a:srgbClr val="D8987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任意多边形 45">
                    <a:extLst>
                      <a:ext uri="{FF2B5EF4-FFF2-40B4-BE49-F238E27FC236}">
                        <a16:creationId xmlns:a16="http://schemas.microsoft.com/office/drawing/2014/main" id="{A17F6BB9-D7EA-4D07-A8A7-B183FE9CEB9C}"/>
                      </a:ext>
                    </a:extLst>
                  </p:cNvPr>
                  <p:cNvSpPr/>
                  <p:nvPr/>
                </p:nvSpPr>
                <p:spPr>
                  <a:xfrm>
                    <a:off x="4574933" y="1823591"/>
                    <a:ext cx="188336" cy="231888"/>
                  </a:xfrm>
                  <a:custGeom>
                    <a:avLst/>
                    <a:gdLst>
                      <a:gd name="connsiteX0" fmla="*/ 25356 w 188336"/>
                      <a:gd name="connsiteY0" fmla="*/ 18734 h 231888"/>
                      <a:gd name="connsiteX1" fmla="*/ 6211 w 188336"/>
                      <a:gd name="connsiteY1" fmla="*/ 100649 h 231888"/>
                      <a:gd name="connsiteX2" fmla="*/ 45359 w 188336"/>
                      <a:gd name="connsiteY2" fmla="*/ 198756 h 231888"/>
                      <a:gd name="connsiteX3" fmla="*/ 122416 w 188336"/>
                      <a:gd name="connsiteY3" fmla="*/ 222759 h 231888"/>
                      <a:gd name="connsiteX4" fmla="*/ 167660 w 188336"/>
                      <a:gd name="connsiteY4" fmla="*/ 173229 h 231888"/>
                      <a:gd name="connsiteX5" fmla="*/ 182709 w 188336"/>
                      <a:gd name="connsiteY5" fmla="*/ 138749 h 231888"/>
                      <a:gd name="connsiteX6" fmla="*/ 31357 w 188336"/>
                      <a:gd name="connsiteY6" fmla="*/ 14924 h 231888"/>
                      <a:gd name="connsiteX7" fmla="*/ 25356 w 188336"/>
                      <a:gd name="connsiteY7" fmla="*/ 18734 h 231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8336" h="231888">
                        <a:moveTo>
                          <a:pt x="25356" y="18734"/>
                        </a:moveTo>
                        <a:cubicBezTo>
                          <a:pt x="25356" y="18734"/>
                          <a:pt x="-15125" y="44832"/>
                          <a:pt x="6211" y="100649"/>
                        </a:cubicBezTo>
                        <a:cubicBezTo>
                          <a:pt x="6211" y="100649"/>
                          <a:pt x="22118" y="140940"/>
                          <a:pt x="45359" y="198756"/>
                        </a:cubicBezTo>
                        <a:cubicBezTo>
                          <a:pt x="57646" y="229332"/>
                          <a:pt x="95651" y="242000"/>
                          <a:pt x="122416" y="222759"/>
                        </a:cubicBezTo>
                        <a:cubicBezTo>
                          <a:pt x="138799" y="210948"/>
                          <a:pt x="155753" y="194756"/>
                          <a:pt x="167660" y="173229"/>
                        </a:cubicBezTo>
                        <a:lnTo>
                          <a:pt x="182709" y="138749"/>
                        </a:lnTo>
                        <a:cubicBezTo>
                          <a:pt x="213189" y="47499"/>
                          <a:pt x="113748" y="-34606"/>
                          <a:pt x="31357" y="14924"/>
                        </a:cubicBezTo>
                        <a:cubicBezTo>
                          <a:pt x="29357" y="16162"/>
                          <a:pt x="27356" y="17400"/>
                          <a:pt x="25356" y="18734"/>
                        </a:cubicBezTo>
                        <a:close/>
                      </a:path>
                    </a:pathLst>
                  </a:custGeom>
                  <a:solidFill>
                    <a:srgbClr val="F1BA9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任意多边形 46">
                    <a:extLst>
                      <a:ext uri="{FF2B5EF4-FFF2-40B4-BE49-F238E27FC236}">
                        <a16:creationId xmlns:a16="http://schemas.microsoft.com/office/drawing/2014/main" id="{91DEBE69-C922-43B1-9E7A-A8346E529A1F}"/>
                      </a:ext>
                    </a:extLst>
                  </p:cNvPr>
                  <p:cNvSpPr/>
                  <p:nvPr/>
                </p:nvSpPr>
                <p:spPr>
                  <a:xfrm>
                    <a:off x="4593599" y="1967103"/>
                    <a:ext cx="26882" cy="34142"/>
                  </a:xfrm>
                  <a:custGeom>
                    <a:avLst/>
                    <a:gdLst>
                      <a:gd name="connsiteX0" fmla="*/ 12119 w 26882"/>
                      <a:gd name="connsiteY0" fmla="*/ 0 h 34142"/>
                      <a:gd name="connsiteX1" fmla="*/ 403 w 26882"/>
                      <a:gd name="connsiteY1" fmla="*/ 27432 h 34142"/>
                      <a:gd name="connsiteX2" fmla="*/ 6214 w 26882"/>
                      <a:gd name="connsiteY2" fmla="*/ 33909 h 34142"/>
                      <a:gd name="connsiteX3" fmla="*/ 26883 w 26882"/>
                      <a:gd name="connsiteY3" fmla="*/ 27432 h 34142"/>
                      <a:gd name="connsiteX4" fmla="*/ 12119 w 26882"/>
                      <a:gd name="connsiteY4" fmla="*/ 0 h 34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882" h="34142">
                        <a:moveTo>
                          <a:pt x="12119" y="0"/>
                        </a:moveTo>
                        <a:lnTo>
                          <a:pt x="403" y="27432"/>
                        </a:lnTo>
                        <a:cubicBezTo>
                          <a:pt x="-1216" y="31242"/>
                          <a:pt x="2308" y="35147"/>
                          <a:pt x="6214" y="33909"/>
                        </a:cubicBezTo>
                        <a:lnTo>
                          <a:pt x="26883" y="27432"/>
                        </a:lnTo>
                        <a:lnTo>
                          <a:pt x="12119" y="0"/>
                        </a:lnTo>
                        <a:close/>
                      </a:path>
                    </a:pathLst>
                  </a:custGeom>
                  <a:solidFill>
                    <a:srgbClr val="F1BA9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任意多边形 47">
                    <a:extLst>
                      <a:ext uri="{FF2B5EF4-FFF2-40B4-BE49-F238E27FC236}">
                        <a16:creationId xmlns:a16="http://schemas.microsoft.com/office/drawing/2014/main" id="{04EDBF27-242E-46D5-919C-646458C60396}"/>
                      </a:ext>
                    </a:extLst>
                  </p:cNvPr>
                  <p:cNvSpPr/>
                  <p:nvPr/>
                </p:nvSpPr>
                <p:spPr>
                  <a:xfrm>
                    <a:off x="4593299" y="1914667"/>
                    <a:ext cx="31469" cy="15520"/>
                  </a:xfrm>
                  <a:custGeom>
                    <a:avLst/>
                    <a:gdLst>
                      <a:gd name="connsiteX0" fmla="*/ 13943 w 31469"/>
                      <a:gd name="connsiteY0" fmla="*/ 2144 h 15520"/>
                      <a:gd name="connsiteX1" fmla="*/ 132 w 31469"/>
                      <a:gd name="connsiteY1" fmla="*/ 13097 h 15520"/>
                      <a:gd name="connsiteX2" fmla="*/ 14896 w 31469"/>
                      <a:gd name="connsiteY2" fmla="*/ 14145 h 15520"/>
                      <a:gd name="connsiteX3" fmla="*/ 31469 w 31469"/>
                      <a:gd name="connsiteY3" fmla="*/ 3287 h 15520"/>
                      <a:gd name="connsiteX4" fmla="*/ 13943 w 31469"/>
                      <a:gd name="connsiteY4" fmla="*/ 2144 h 15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469" h="15520">
                        <a:moveTo>
                          <a:pt x="13943" y="2144"/>
                        </a:moveTo>
                        <a:cubicBezTo>
                          <a:pt x="13943" y="2144"/>
                          <a:pt x="-1582" y="6049"/>
                          <a:pt x="132" y="13097"/>
                        </a:cubicBezTo>
                        <a:cubicBezTo>
                          <a:pt x="132" y="13097"/>
                          <a:pt x="1371" y="17765"/>
                          <a:pt x="14896" y="14145"/>
                        </a:cubicBezTo>
                        <a:cubicBezTo>
                          <a:pt x="28326" y="10430"/>
                          <a:pt x="31469" y="8144"/>
                          <a:pt x="31469" y="3287"/>
                        </a:cubicBezTo>
                        <a:cubicBezTo>
                          <a:pt x="31469" y="-1571"/>
                          <a:pt x="20992" y="-238"/>
                          <a:pt x="13943" y="214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任意多边形 48">
                    <a:extLst>
                      <a:ext uri="{FF2B5EF4-FFF2-40B4-BE49-F238E27FC236}">
                        <a16:creationId xmlns:a16="http://schemas.microsoft.com/office/drawing/2014/main" id="{F3751CBE-B525-4A26-A4F1-B85D1C3054F6}"/>
                      </a:ext>
                    </a:extLst>
                  </p:cNvPr>
                  <p:cNvSpPr/>
                  <p:nvPr/>
                </p:nvSpPr>
                <p:spPr>
                  <a:xfrm>
                    <a:off x="4575048" y="1783321"/>
                    <a:ext cx="221427" cy="183184"/>
                  </a:xfrm>
                  <a:custGeom>
                    <a:avLst/>
                    <a:gdLst>
                      <a:gd name="connsiteX0" fmla="*/ 207931 w 221427"/>
                      <a:gd name="connsiteY0" fmla="*/ 37572 h 183184"/>
                      <a:gd name="connsiteX1" fmla="*/ 135922 w 221427"/>
                      <a:gd name="connsiteY1" fmla="*/ 44 h 183184"/>
                      <a:gd name="connsiteX2" fmla="*/ 0 w 221427"/>
                      <a:gd name="connsiteY2" fmla="*/ 93103 h 183184"/>
                      <a:gd name="connsiteX3" fmla="*/ 125730 w 221427"/>
                      <a:gd name="connsiteY3" fmla="*/ 132251 h 183184"/>
                      <a:gd name="connsiteX4" fmla="*/ 157639 w 221427"/>
                      <a:gd name="connsiteY4" fmla="*/ 155873 h 183184"/>
                      <a:gd name="connsiteX5" fmla="*/ 212217 w 221427"/>
                      <a:gd name="connsiteY5" fmla="*/ 181495 h 183184"/>
                      <a:gd name="connsiteX6" fmla="*/ 207931 w 221427"/>
                      <a:gd name="connsiteY6" fmla="*/ 37572 h 183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1427" h="183184">
                        <a:moveTo>
                          <a:pt x="207931" y="37572"/>
                        </a:moveTo>
                        <a:cubicBezTo>
                          <a:pt x="194215" y="16522"/>
                          <a:pt x="161068" y="520"/>
                          <a:pt x="135922" y="44"/>
                        </a:cubicBezTo>
                        <a:cubicBezTo>
                          <a:pt x="27908" y="-2337"/>
                          <a:pt x="0" y="93103"/>
                          <a:pt x="0" y="93103"/>
                        </a:cubicBezTo>
                        <a:cubicBezTo>
                          <a:pt x="132874" y="-8243"/>
                          <a:pt x="125730" y="132251"/>
                          <a:pt x="125730" y="132251"/>
                        </a:cubicBezTo>
                        <a:cubicBezTo>
                          <a:pt x="125730" y="132251"/>
                          <a:pt x="151352" y="147586"/>
                          <a:pt x="157639" y="155873"/>
                        </a:cubicBezTo>
                        <a:cubicBezTo>
                          <a:pt x="185928" y="193020"/>
                          <a:pt x="212217" y="181495"/>
                          <a:pt x="212217" y="181495"/>
                        </a:cubicBezTo>
                        <a:cubicBezTo>
                          <a:pt x="220027" y="109486"/>
                          <a:pt x="230124" y="71672"/>
                          <a:pt x="207931" y="37572"/>
                        </a:cubicBezTo>
                        <a:close/>
                      </a:path>
                    </a:pathLst>
                  </a:custGeom>
                  <a:solidFill>
                    <a:srgbClr val="FA584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任意多边形 49">
                    <a:extLst>
                      <a:ext uri="{FF2B5EF4-FFF2-40B4-BE49-F238E27FC236}">
                        <a16:creationId xmlns:a16="http://schemas.microsoft.com/office/drawing/2014/main" id="{F8F784A2-EBF5-4C8B-A42E-0AD6EE186A1E}"/>
                      </a:ext>
                    </a:extLst>
                  </p:cNvPr>
                  <p:cNvSpPr/>
                  <p:nvPr/>
                </p:nvSpPr>
                <p:spPr>
                  <a:xfrm>
                    <a:off x="4607493" y="1955556"/>
                    <a:ext cx="13500" cy="13486"/>
                  </a:xfrm>
                  <a:custGeom>
                    <a:avLst/>
                    <a:gdLst>
                      <a:gd name="connsiteX0" fmla="*/ 13465 w 13500"/>
                      <a:gd name="connsiteY0" fmla="*/ 6117 h 13486"/>
                      <a:gd name="connsiteX1" fmla="*/ 7369 w 13500"/>
                      <a:gd name="connsiteY1" fmla="*/ 13451 h 13486"/>
                      <a:gd name="connsiteX2" fmla="*/ 35 w 13500"/>
                      <a:gd name="connsiteY2" fmla="*/ 7355 h 13486"/>
                      <a:gd name="connsiteX3" fmla="*/ 6131 w 13500"/>
                      <a:gd name="connsiteY3" fmla="*/ 21 h 13486"/>
                      <a:gd name="connsiteX4" fmla="*/ 13465 w 13500"/>
                      <a:gd name="connsiteY4" fmla="*/ 6117 h 13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00" h="13486">
                        <a:moveTo>
                          <a:pt x="13465" y="6117"/>
                        </a:moveTo>
                        <a:cubicBezTo>
                          <a:pt x="13846" y="9832"/>
                          <a:pt x="11084" y="13165"/>
                          <a:pt x="7369" y="13451"/>
                        </a:cubicBezTo>
                        <a:cubicBezTo>
                          <a:pt x="3655" y="13832"/>
                          <a:pt x="321" y="11070"/>
                          <a:pt x="35" y="7355"/>
                        </a:cubicBezTo>
                        <a:cubicBezTo>
                          <a:pt x="-346" y="3640"/>
                          <a:pt x="2416" y="307"/>
                          <a:pt x="6131" y="21"/>
                        </a:cubicBezTo>
                        <a:cubicBezTo>
                          <a:pt x="9846" y="-265"/>
                          <a:pt x="13084" y="2402"/>
                          <a:pt x="13465" y="611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任意多边形 50">
                    <a:extLst>
                      <a:ext uri="{FF2B5EF4-FFF2-40B4-BE49-F238E27FC236}">
                        <a16:creationId xmlns:a16="http://schemas.microsoft.com/office/drawing/2014/main" id="{19D56782-72AC-4D75-8CB5-A08FBB0EFB39}"/>
                      </a:ext>
                    </a:extLst>
                  </p:cNvPr>
                  <p:cNvSpPr/>
                  <p:nvPr/>
                </p:nvSpPr>
                <p:spPr>
                  <a:xfrm>
                    <a:off x="4623530" y="1997964"/>
                    <a:ext cx="13906" cy="10191"/>
                  </a:xfrm>
                  <a:custGeom>
                    <a:avLst/>
                    <a:gdLst>
                      <a:gd name="connsiteX0" fmla="*/ 0 w 13906"/>
                      <a:gd name="connsiteY0" fmla="*/ 10192 h 10191"/>
                      <a:gd name="connsiteX1" fmla="*/ 13906 w 13906"/>
                      <a:gd name="connsiteY1" fmla="*/ 0 h 10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906" h="10191">
                        <a:moveTo>
                          <a:pt x="0" y="10192"/>
                        </a:moveTo>
                        <a:lnTo>
                          <a:pt x="13906" y="0"/>
                        </a:lnTo>
                      </a:path>
                    </a:pathLst>
                  </a:custGeom>
                  <a:ln w="4941" cap="rnd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任意多边形 51">
                    <a:extLst>
                      <a:ext uri="{FF2B5EF4-FFF2-40B4-BE49-F238E27FC236}">
                        <a16:creationId xmlns:a16="http://schemas.microsoft.com/office/drawing/2014/main" id="{A4F15E83-3BE9-45D0-AD10-8E77DEFC7C54}"/>
                      </a:ext>
                    </a:extLst>
                  </p:cNvPr>
                  <p:cNvSpPr/>
                  <p:nvPr/>
                </p:nvSpPr>
                <p:spPr>
                  <a:xfrm>
                    <a:off x="4515225" y="1743454"/>
                    <a:ext cx="292744" cy="221362"/>
                  </a:xfrm>
                  <a:custGeom>
                    <a:avLst/>
                    <a:gdLst>
                      <a:gd name="connsiteX0" fmla="*/ 188886 w 292744"/>
                      <a:gd name="connsiteY0" fmla="*/ 190311 h 221362"/>
                      <a:gd name="connsiteX1" fmla="*/ 188886 w 292744"/>
                      <a:gd name="connsiteY1" fmla="*/ 190311 h 221362"/>
                      <a:gd name="connsiteX2" fmla="*/ 156215 w 292744"/>
                      <a:gd name="connsiteY2" fmla="*/ 166880 h 221362"/>
                      <a:gd name="connsiteX3" fmla="*/ 146023 w 292744"/>
                      <a:gd name="connsiteY3" fmla="*/ 121731 h 221362"/>
                      <a:gd name="connsiteX4" fmla="*/ 78586 w 292744"/>
                      <a:gd name="connsiteY4" fmla="*/ 130780 h 221362"/>
                      <a:gd name="connsiteX5" fmla="*/ 2482 w 292744"/>
                      <a:gd name="connsiteY5" fmla="*/ 121921 h 221362"/>
                      <a:gd name="connsiteX6" fmla="*/ 120211 w 292744"/>
                      <a:gd name="connsiteY6" fmla="*/ 38959 h 221362"/>
                      <a:gd name="connsiteX7" fmla="*/ 115734 w 292744"/>
                      <a:gd name="connsiteY7" fmla="*/ 15527 h 221362"/>
                      <a:gd name="connsiteX8" fmla="*/ 156882 w 292744"/>
                      <a:gd name="connsiteY8" fmla="*/ 26481 h 221362"/>
                      <a:gd name="connsiteX9" fmla="*/ 172598 w 292744"/>
                      <a:gd name="connsiteY9" fmla="*/ 1 h 221362"/>
                      <a:gd name="connsiteX10" fmla="*/ 196125 w 292744"/>
                      <a:gd name="connsiteY10" fmla="*/ 17908 h 221362"/>
                      <a:gd name="connsiteX11" fmla="*/ 291184 w 292744"/>
                      <a:gd name="connsiteY11" fmla="*/ 122017 h 221362"/>
                      <a:gd name="connsiteX12" fmla="*/ 272039 w 292744"/>
                      <a:gd name="connsiteY12" fmla="*/ 221362 h 221362"/>
                      <a:gd name="connsiteX13" fmla="*/ 207079 w 292744"/>
                      <a:gd name="connsiteY13" fmla="*/ 172880 h 221362"/>
                      <a:gd name="connsiteX14" fmla="*/ 188886 w 292744"/>
                      <a:gd name="connsiteY14" fmla="*/ 190311 h 221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92744" h="221362">
                        <a:moveTo>
                          <a:pt x="188886" y="190311"/>
                        </a:moveTo>
                        <a:lnTo>
                          <a:pt x="188886" y="190311"/>
                        </a:lnTo>
                        <a:cubicBezTo>
                          <a:pt x="173646" y="191930"/>
                          <a:pt x="159644" y="181834"/>
                          <a:pt x="156215" y="166880"/>
                        </a:cubicBezTo>
                        <a:lnTo>
                          <a:pt x="146023" y="121731"/>
                        </a:lnTo>
                        <a:cubicBezTo>
                          <a:pt x="146023" y="121731"/>
                          <a:pt x="103732" y="170308"/>
                          <a:pt x="78586" y="130780"/>
                        </a:cubicBezTo>
                        <a:cubicBezTo>
                          <a:pt x="78586" y="130780"/>
                          <a:pt x="15912" y="166022"/>
                          <a:pt x="2482" y="121921"/>
                        </a:cubicBezTo>
                        <a:cubicBezTo>
                          <a:pt x="-10949" y="77821"/>
                          <a:pt x="30390" y="66391"/>
                          <a:pt x="120211" y="38959"/>
                        </a:cubicBezTo>
                        <a:cubicBezTo>
                          <a:pt x="120211" y="38959"/>
                          <a:pt x="102494" y="23623"/>
                          <a:pt x="115734" y="15527"/>
                        </a:cubicBezTo>
                        <a:cubicBezTo>
                          <a:pt x="128974" y="7431"/>
                          <a:pt x="156882" y="26481"/>
                          <a:pt x="156882" y="26481"/>
                        </a:cubicBezTo>
                        <a:cubicBezTo>
                          <a:pt x="156882" y="26481"/>
                          <a:pt x="157263" y="192"/>
                          <a:pt x="172598" y="1"/>
                        </a:cubicBezTo>
                        <a:cubicBezTo>
                          <a:pt x="188029" y="-189"/>
                          <a:pt x="196125" y="17908"/>
                          <a:pt x="196125" y="17908"/>
                        </a:cubicBezTo>
                        <a:cubicBezTo>
                          <a:pt x="196125" y="17908"/>
                          <a:pt x="307091" y="-475"/>
                          <a:pt x="291184" y="122017"/>
                        </a:cubicBezTo>
                        <a:lnTo>
                          <a:pt x="272039" y="221362"/>
                        </a:lnTo>
                        <a:lnTo>
                          <a:pt x="207079" y="172880"/>
                        </a:lnTo>
                        <a:lnTo>
                          <a:pt x="188886" y="190311"/>
                        </a:lnTo>
                        <a:close/>
                      </a:path>
                    </a:pathLst>
                  </a:custGeom>
                  <a:solidFill>
                    <a:srgbClr val="FA584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56" name="组合 55">
                    <a:extLst>
                      <a:ext uri="{FF2B5EF4-FFF2-40B4-BE49-F238E27FC236}">
                        <a16:creationId xmlns:a16="http://schemas.microsoft.com/office/drawing/2014/main" id="{63DADD48-80E9-498D-8DFB-5F72C161F6FA}"/>
                      </a:ext>
                    </a:extLst>
                  </p:cNvPr>
                  <p:cNvGrpSpPr/>
                  <p:nvPr/>
                </p:nvGrpSpPr>
                <p:grpSpPr>
                  <a:xfrm>
                    <a:off x="4696306" y="1892104"/>
                    <a:ext cx="63425" cy="63467"/>
                    <a:chOff x="4696306" y="1892104"/>
                    <a:chExt cx="63425" cy="63467"/>
                  </a:xfrm>
                </p:grpSpPr>
                <p:sp>
                  <p:nvSpPr>
                    <p:cNvPr id="57" name="任意多边形 53">
                      <a:extLst>
                        <a:ext uri="{FF2B5EF4-FFF2-40B4-BE49-F238E27FC236}">
                          <a16:creationId xmlns:a16="http://schemas.microsoft.com/office/drawing/2014/main" id="{F509698D-061B-4A2F-8E82-BA270EC896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96306" y="1892104"/>
                      <a:ext cx="63425" cy="63467"/>
                    </a:xfrm>
                    <a:custGeom>
                      <a:avLst/>
                      <a:gdLst>
                        <a:gd name="connsiteX0" fmla="*/ 59716 w 63425"/>
                        <a:gd name="connsiteY0" fmla="*/ 16896 h 63467"/>
                        <a:gd name="connsiteX1" fmla="*/ 46572 w 63425"/>
                        <a:gd name="connsiteY1" fmla="*/ 59759 h 63467"/>
                        <a:gd name="connsiteX2" fmla="*/ 3709 w 63425"/>
                        <a:gd name="connsiteY2" fmla="*/ 46614 h 63467"/>
                        <a:gd name="connsiteX3" fmla="*/ 16854 w 63425"/>
                        <a:gd name="connsiteY3" fmla="*/ 3752 h 63467"/>
                        <a:gd name="connsiteX4" fmla="*/ 59716 w 63425"/>
                        <a:gd name="connsiteY4" fmla="*/ 16896 h 63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3425" h="63467">
                          <a:moveTo>
                            <a:pt x="59716" y="16896"/>
                          </a:moveTo>
                          <a:cubicBezTo>
                            <a:pt x="67908" y="32327"/>
                            <a:pt x="62098" y="51567"/>
                            <a:pt x="46572" y="59759"/>
                          </a:cubicBezTo>
                          <a:cubicBezTo>
                            <a:pt x="31141" y="67950"/>
                            <a:pt x="11901" y="62140"/>
                            <a:pt x="3709" y="46614"/>
                          </a:cubicBezTo>
                          <a:cubicBezTo>
                            <a:pt x="-4482" y="31184"/>
                            <a:pt x="1328" y="11943"/>
                            <a:pt x="16854" y="3752"/>
                          </a:cubicBezTo>
                          <a:cubicBezTo>
                            <a:pt x="32284" y="-4535"/>
                            <a:pt x="51525" y="1370"/>
                            <a:pt x="59716" y="16896"/>
                          </a:cubicBezTo>
                          <a:close/>
                        </a:path>
                      </a:pathLst>
                    </a:custGeom>
                    <a:solidFill>
                      <a:srgbClr val="F1BA9A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8" name="任意多边形 54">
                      <a:extLst>
                        <a:ext uri="{FF2B5EF4-FFF2-40B4-BE49-F238E27FC236}">
                          <a16:creationId xmlns:a16="http://schemas.microsoft.com/office/drawing/2014/main" id="{E572C85B-4906-4ED6-90ED-74DF2692D0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5838" y="1908619"/>
                      <a:ext cx="13038" cy="27431"/>
                    </a:xfrm>
                    <a:custGeom>
                      <a:avLst/>
                      <a:gdLst>
                        <a:gd name="connsiteX0" fmla="*/ 2751 w 13038"/>
                        <a:gd name="connsiteY0" fmla="*/ 27432 h 27431"/>
                        <a:gd name="connsiteX1" fmla="*/ 13038 w 13038"/>
                        <a:gd name="connsiteY1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3038" h="27431">
                          <a:moveTo>
                            <a:pt x="2751" y="27432"/>
                          </a:moveTo>
                          <a:cubicBezTo>
                            <a:pt x="2751" y="27432"/>
                            <a:pt x="-8012" y="7144"/>
                            <a:pt x="13038" y="0"/>
                          </a:cubicBezTo>
                        </a:path>
                      </a:pathLst>
                    </a:custGeom>
                    <a:noFill/>
                    <a:ln w="4941" cap="rnd">
                      <a:solidFill>
                        <a:srgbClr val="000000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0D2C1BB7-7F1E-4DEB-8586-321F59EC46A5}"/>
                    </a:ext>
                  </a:extLst>
                </p:cNvPr>
                <p:cNvGrpSpPr/>
                <p:nvPr/>
              </p:nvGrpSpPr>
              <p:grpSpPr>
                <a:xfrm>
                  <a:off x="4147756" y="2025956"/>
                  <a:ext cx="942379" cy="529177"/>
                  <a:chOff x="4147756" y="2025956"/>
                  <a:chExt cx="942379" cy="529177"/>
                </a:xfrm>
              </p:grpSpPr>
              <p:sp>
                <p:nvSpPr>
                  <p:cNvPr id="37" name="任意多边形 33">
                    <a:extLst>
                      <a:ext uri="{FF2B5EF4-FFF2-40B4-BE49-F238E27FC236}">
                        <a16:creationId xmlns:a16="http://schemas.microsoft.com/office/drawing/2014/main" id="{A39F9354-8AFE-4755-9C39-049BB950ADC7}"/>
                      </a:ext>
                    </a:extLst>
                  </p:cNvPr>
                  <p:cNvSpPr/>
                  <p:nvPr/>
                </p:nvSpPr>
                <p:spPr>
                  <a:xfrm>
                    <a:off x="4770119" y="2025956"/>
                    <a:ext cx="320017" cy="529177"/>
                  </a:xfrm>
                  <a:custGeom>
                    <a:avLst/>
                    <a:gdLst>
                      <a:gd name="connsiteX0" fmla="*/ 1 w 320017"/>
                      <a:gd name="connsiteY0" fmla="*/ 76402 h 529177"/>
                      <a:gd name="connsiteX1" fmla="*/ 36386 w 320017"/>
                      <a:gd name="connsiteY1" fmla="*/ 224325 h 529177"/>
                      <a:gd name="connsiteX2" fmla="*/ 59532 w 320017"/>
                      <a:gd name="connsiteY2" fmla="*/ 475309 h 529177"/>
                      <a:gd name="connsiteX3" fmla="*/ 318517 w 320017"/>
                      <a:gd name="connsiteY3" fmla="*/ 529125 h 529177"/>
                      <a:gd name="connsiteX4" fmla="*/ 260700 w 320017"/>
                      <a:gd name="connsiteY4" fmla="*/ 128694 h 529177"/>
                      <a:gd name="connsiteX5" fmla="*/ 75439 w 320017"/>
                      <a:gd name="connsiteY5" fmla="*/ 202 h 529177"/>
                      <a:gd name="connsiteX6" fmla="*/ 1 w 320017"/>
                      <a:gd name="connsiteY6" fmla="*/ 76402 h 529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0017" h="529177">
                        <a:moveTo>
                          <a:pt x="1" y="76402"/>
                        </a:moveTo>
                        <a:cubicBezTo>
                          <a:pt x="1" y="76402"/>
                          <a:pt x="-666" y="132695"/>
                          <a:pt x="36386" y="224325"/>
                        </a:cubicBezTo>
                        <a:cubicBezTo>
                          <a:pt x="73438" y="315956"/>
                          <a:pt x="59532" y="475309"/>
                          <a:pt x="59532" y="475309"/>
                        </a:cubicBezTo>
                        <a:cubicBezTo>
                          <a:pt x="59532" y="475309"/>
                          <a:pt x="163164" y="531125"/>
                          <a:pt x="318517" y="529125"/>
                        </a:cubicBezTo>
                        <a:cubicBezTo>
                          <a:pt x="318517" y="529125"/>
                          <a:pt x="334709" y="280999"/>
                          <a:pt x="260700" y="128694"/>
                        </a:cubicBezTo>
                        <a:cubicBezTo>
                          <a:pt x="192977" y="-10752"/>
                          <a:pt x="75439" y="202"/>
                          <a:pt x="75439" y="202"/>
                        </a:cubicBezTo>
                        <a:lnTo>
                          <a:pt x="1" y="76402"/>
                        </a:lnTo>
                        <a:close/>
                      </a:path>
                    </a:pathLst>
                  </a:custGeom>
                  <a:solidFill>
                    <a:srgbClr val="E7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8" name="组合 37">
                    <a:extLst>
                      <a:ext uri="{FF2B5EF4-FFF2-40B4-BE49-F238E27FC236}">
                        <a16:creationId xmlns:a16="http://schemas.microsoft.com/office/drawing/2014/main" id="{6946544F-0506-4ABC-9A3A-E8D2AB0AF01E}"/>
                      </a:ext>
                    </a:extLst>
                  </p:cNvPr>
                  <p:cNvGrpSpPr/>
                  <p:nvPr/>
                </p:nvGrpSpPr>
                <p:grpSpPr>
                  <a:xfrm>
                    <a:off x="4147756" y="2102167"/>
                    <a:ext cx="756856" cy="331374"/>
                    <a:chOff x="4147756" y="2102167"/>
                    <a:chExt cx="756856" cy="331374"/>
                  </a:xfrm>
                </p:grpSpPr>
                <p:sp>
                  <p:nvSpPr>
                    <p:cNvPr id="39" name="任意多边形 35">
                      <a:extLst>
                        <a:ext uri="{FF2B5EF4-FFF2-40B4-BE49-F238E27FC236}">
                          <a16:creationId xmlns:a16="http://schemas.microsoft.com/office/drawing/2014/main" id="{0316B160-BABF-4283-A068-DBA290F780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47756" y="2409348"/>
                      <a:ext cx="220694" cy="24193"/>
                    </a:xfrm>
                    <a:custGeom>
                      <a:avLst/>
                      <a:gdLst>
                        <a:gd name="connsiteX0" fmla="*/ 0 w 220694"/>
                        <a:gd name="connsiteY0" fmla="*/ 0 h 24193"/>
                        <a:gd name="connsiteX1" fmla="*/ 220694 w 220694"/>
                        <a:gd name="connsiteY1" fmla="*/ 0 h 24193"/>
                        <a:gd name="connsiteX2" fmla="*/ 220694 w 220694"/>
                        <a:gd name="connsiteY2" fmla="*/ 24193 h 24193"/>
                        <a:gd name="connsiteX3" fmla="*/ 0 w 220694"/>
                        <a:gd name="connsiteY3" fmla="*/ 24193 h 24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0694" h="24193">
                          <a:moveTo>
                            <a:pt x="0" y="0"/>
                          </a:moveTo>
                          <a:lnTo>
                            <a:pt x="220694" y="0"/>
                          </a:lnTo>
                          <a:lnTo>
                            <a:pt x="220694" y="24193"/>
                          </a:lnTo>
                          <a:lnTo>
                            <a:pt x="0" y="24193"/>
                          </a:lnTo>
                          <a:close/>
                        </a:path>
                      </a:pathLst>
                    </a:custGeom>
                    <a:solidFill>
                      <a:srgbClr val="E7E6E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40" name="组合 39">
                      <a:extLst>
                        <a:ext uri="{FF2B5EF4-FFF2-40B4-BE49-F238E27FC236}">
                          <a16:creationId xmlns:a16="http://schemas.microsoft.com/office/drawing/2014/main" id="{973355E0-02DB-41FD-9A68-A30ADDDD92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7856" y="2102167"/>
                      <a:ext cx="716756" cy="331184"/>
                      <a:chOff x="4187856" y="2102167"/>
                      <a:chExt cx="716756" cy="331184"/>
                    </a:xfrm>
                  </p:grpSpPr>
                  <p:grpSp>
                    <p:nvGrpSpPr>
                      <p:cNvPr id="41" name="组合 40">
                        <a:extLst>
                          <a:ext uri="{FF2B5EF4-FFF2-40B4-BE49-F238E27FC236}">
                            <a16:creationId xmlns:a16="http://schemas.microsoft.com/office/drawing/2014/main" id="{49F6E3A5-7B4E-40FE-8D5D-13D652C627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87856" y="2337565"/>
                        <a:ext cx="461391" cy="95786"/>
                        <a:chOff x="4187856" y="2337565"/>
                        <a:chExt cx="461391" cy="95786"/>
                      </a:xfrm>
                      <a:solidFill>
                        <a:srgbClr val="F1BA9A"/>
                      </a:solidFill>
                    </p:grpSpPr>
                    <p:sp>
                      <p:nvSpPr>
                        <p:cNvPr id="45" name="任意多边形 41">
                          <a:extLst>
                            <a:ext uri="{FF2B5EF4-FFF2-40B4-BE49-F238E27FC236}">
                              <a16:creationId xmlns:a16="http://schemas.microsoft.com/office/drawing/2014/main" id="{0E77D0A1-F3C5-48FA-95F4-E5FF97148A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361021" y="2342006"/>
                          <a:ext cx="288226" cy="91344"/>
                        </a:xfrm>
                        <a:custGeom>
                          <a:avLst/>
                          <a:gdLst>
                            <a:gd name="connsiteX0" fmla="*/ 213455 w 288226"/>
                            <a:gd name="connsiteY0" fmla="*/ 0 h 91344"/>
                            <a:gd name="connsiteX1" fmla="*/ 6858 w 288226"/>
                            <a:gd name="connsiteY1" fmla="*/ 45625 h 91344"/>
                            <a:gd name="connsiteX2" fmla="*/ 0 w 288226"/>
                            <a:gd name="connsiteY2" fmla="*/ 91345 h 91344"/>
                            <a:gd name="connsiteX3" fmla="*/ 288227 w 288226"/>
                            <a:gd name="connsiteY3" fmla="*/ 91345 h 913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88226" h="91344">
                              <a:moveTo>
                                <a:pt x="213455" y="0"/>
                              </a:moveTo>
                              <a:lnTo>
                                <a:pt x="6858" y="45625"/>
                              </a:lnTo>
                              <a:lnTo>
                                <a:pt x="0" y="91345"/>
                              </a:lnTo>
                              <a:lnTo>
                                <a:pt x="288227" y="9134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1BA9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6" name="任意多边形 42">
                          <a:extLst>
                            <a:ext uri="{FF2B5EF4-FFF2-40B4-BE49-F238E27FC236}">
                              <a16:creationId xmlns:a16="http://schemas.microsoft.com/office/drawing/2014/main" id="{F60683A8-F57D-4F0C-B2CE-363A7040F47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87856" y="2337565"/>
                          <a:ext cx="180022" cy="95786"/>
                        </a:xfrm>
                        <a:custGeom>
                          <a:avLst/>
                          <a:gdLst>
                            <a:gd name="connsiteX0" fmla="*/ 173165 w 180022"/>
                            <a:gd name="connsiteY0" fmla="*/ 95786 h 95786"/>
                            <a:gd name="connsiteX1" fmla="*/ 78867 w 180022"/>
                            <a:gd name="connsiteY1" fmla="*/ 34445 h 95786"/>
                            <a:gd name="connsiteX2" fmla="*/ 13716 w 180022"/>
                            <a:gd name="connsiteY2" fmla="*/ 43589 h 95786"/>
                            <a:gd name="connsiteX3" fmla="*/ 0 w 180022"/>
                            <a:gd name="connsiteY3" fmla="*/ 29873 h 95786"/>
                            <a:gd name="connsiteX4" fmla="*/ 0 w 180022"/>
                            <a:gd name="connsiteY4" fmla="*/ 29873 h 95786"/>
                            <a:gd name="connsiteX5" fmla="*/ 11144 w 180022"/>
                            <a:gd name="connsiteY5" fmla="*/ 16443 h 95786"/>
                            <a:gd name="connsiteX6" fmla="*/ 63246 w 180022"/>
                            <a:gd name="connsiteY6" fmla="*/ 1012 h 95786"/>
                            <a:gd name="connsiteX7" fmla="*/ 83820 w 180022"/>
                            <a:gd name="connsiteY7" fmla="*/ 917 h 95786"/>
                            <a:gd name="connsiteX8" fmla="*/ 180023 w 180022"/>
                            <a:gd name="connsiteY8" fmla="*/ 50257 h 95786"/>
                            <a:gd name="connsiteX9" fmla="*/ 173165 w 180022"/>
                            <a:gd name="connsiteY9" fmla="*/ 95786 h 957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80022" h="95786">
                              <a:moveTo>
                                <a:pt x="173165" y="95786"/>
                              </a:moveTo>
                              <a:cubicBezTo>
                                <a:pt x="173165" y="95786"/>
                                <a:pt x="96298" y="93976"/>
                                <a:pt x="78867" y="34445"/>
                              </a:cubicBezTo>
                              <a:lnTo>
                                <a:pt x="13716" y="43589"/>
                              </a:lnTo>
                              <a:cubicBezTo>
                                <a:pt x="6096" y="43589"/>
                                <a:pt x="0" y="37493"/>
                                <a:pt x="0" y="29873"/>
                              </a:cubicBezTo>
                              <a:lnTo>
                                <a:pt x="0" y="29873"/>
                              </a:lnTo>
                              <a:cubicBezTo>
                                <a:pt x="0" y="23301"/>
                                <a:pt x="4667" y="17586"/>
                                <a:pt x="11144" y="16443"/>
                              </a:cubicBezTo>
                              <a:lnTo>
                                <a:pt x="63246" y="1012"/>
                              </a:lnTo>
                              <a:cubicBezTo>
                                <a:pt x="70104" y="-321"/>
                                <a:pt x="76962" y="-321"/>
                                <a:pt x="83820" y="917"/>
                              </a:cubicBezTo>
                              <a:cubicBezTo>
                                <a:pt x="100108" y="3870"/>
                                <a:pt x="138684" y="24158"/>
                                <a:pt x="180023" y="50257"/>
                              </a:cubicBezTo>
                              <a:lnTo>
                                <a:pt x="173165" y="9578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1BA9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42" name="组合 41">
                        <a:extLst>
                          <a:ext uri="{FF2B5EF4-FFF2-40B4-BE49-F238E27FC236}">
                            <a16:creationId xmlns:a16="http://schemas.microsoft.com/office/drawing/2014/main" id="{34905A27-25B1-4800-B2AC-3146397B19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4476" y="2102167"/>
                        <a:ext cx="330136" cy="331184"/>
                        <a:chOff x="4574476" y="2102167"/>
                        <a:chExt cx="330136" cy="331184"/>
                      </a:xfrm>
                      <a:solidFill>
                        <a:srgbClr val="FEFEFF"/>
                      </a:solidFill>
                    </p:grpSpPr>
                    <p:sp>
                      <p:nvSpPr>
                        <p:cNvPr id="43" name="任意多边形 39">
                          <a:extLst>
                            <a:ext uri="{FF2B5EF4-FFF2-40B4-BE49-F238E27FC236}">
                              <a16:creationId xmlns:a16="http://schemas.microsoft.com/office/drawing/2014/main" id="{6D23133D-AACF-4258-94AC-547644BC652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74476" y="2102167"/>
                          <a:ext cx="330136" cy="331184"/>
                        </a:xfrm>
                        <a:custGeom>
                          <a:avLst/>
                          <a:gdLst>
                            <a:gd name="connsiteX0" fmla="*/ 208788 w 330136"/>
                            <a:gd name="connsiteY0" fmla="*/ 0 h 331184"/>
                            <a:gd name="connsiteX1" fmla="*/ 0 w 330136"/>
                            <a:gd name="connsiteY1" fmla="*/ 239840 h 331184"/>
                            <a:gd name="connsiteX2" fmla="*/ 74771 w 330136"/>
                            <a:gd name="connsiteY2" fmla="*/ 331184 h 331184"/>
                            <a:gd name="connsiteX3" fmla="*/ 330137 w 330136"/>
                            <a:gd name="connsiteY3" fmla="*/ 130207 h 3311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330136" h="331184">
                              <a:moveTo>
                                <a:pt x="208788" y="0"/>
                              </a:moveTo>
                              <a:lnTo>
                                <a:pt x="0" y="239840"/>
                              </a:lnTo>
                              <a:lnTo>
                                <a:pt x="74771" y="331184"/>
                              </a:lnTo>
                              <a:lnTo>
                                <a:pt x="330137" y="13020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E7E6E6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4" name="任意多边形 40">
                          <a:extLst>
                            <a:ext uri="{FF2B5EF4-FFF2-40B4-BE49-F238E27FC236}">
                              <a16:creationId xmlns:a16="http://schemas.microsoft.com/office/drawing/2014/main" id="{D267F426-57E6-4E44-8070-E97C3EE8030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20602" y="2232374"/>
                          <a:ext cx="84010" cy="66103"/>
                        </a:xfrm>
                        <a:custGeom>
                          <a:avLst/>
                          <a:gdLst>
                            <a:gd name="connsiteX0" fmla="*/ 0 w 84010"/>
                            <a:gd name="connsiteY0" fmla="*/ 66103 h 66103"/>
                            <a:gd name="connsiteX1" fmla="*/ 84010 w 84010"/>
                            <a:gd name="connsiteY1" fmla="*/ 0 h 661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84010" h="66103">
                              <a:moveTo>
                                <a:pt x="0" y="66103"/>
                              </a:moveTo>
                              <a:lnTo>
                                <a:pt x="84010" y="0"/>
                              </a:lnTo>
                            </a:path>
                          </a:pathLst>
                        </a:custGeom>
                        <a:ln w="7419" cap="flat">
                          <a:solidFill>
                            <a:srgbClr val="EBEFF2"/>
                          </a:solidFill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</p:grpSp>
            </p:grp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7E811235-421B-46A8-9AB4-C575FFF551EE}"/>
                    </a:ext>
                  </a:extLst>
                </p:cNvPr>
                <p:cNvGrpSpPr/>
                <p:nvPr/>
              </p:nvGrpSpPr>
              <p:grpSpPr>
                <a:xfrm>
                  <a:off x="4441285" y="2501264"/>
                  <a:ext cx="647457" cy="687514"/>
                  <a:chOff x="4441285" y="2501264"/>
                  <a:chExt cx="647457" cy="687514"/>
                </a:xfrm>
              </p:grpSpPr>
              <p:grpSp>
                <p:nvGrpSpPr>
                  <p:cNvPr id="27" name="组合 26">
                    <a:extLst>
                      <a:ext uri="{FF2B5EF4-FFF2-40B4-BE49-F238E27FC236}">
                        <a16:creationId xmlns:a16="http://schemas.microsoft.com/office/drawing/2014/main" id="{9E0AE844-F12F-4D74-9117-063DB46E4C66}"/>
                      </a:ext>
                    </a:extLst>
                  </p:cNvPr>
                  <p:cNvGrpSpPr/>
                  <p:nvPr/>
                </p:nvGrpSpPr>
                <p:grpSpPr>
                  <a:xfrm>
                    <a:off x="4441285" y="2555260"/>
                    <a:ext cx="334549" cy="633519"/>
                    <a:chOff x="4441285" y="2555260"/>
                    <a:chExt cx="334549" cy="633519"/>
                  </a:xfrm>
                </p:grpSpPr>
                <p:grpSp>
                  <p:nvGrpSpPr>
                    <p:cNvPr id="31" name="组合 30">
                      <a:extLst>
                        <a:ext uri="{FF2B5EF4-FFF2-40B4-BE49-F238E27FC236}">
                          <a16:creationId xmlns:a16="http://schemas.microsoft.com/office/drawing/2014/main" id="{FC190BCA-E866-4C53-9F3A-F1DBD772AD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01229" y="2931604"/>
                      <a:ext cx="274605" cy="257175"/>
                      <a:chOff x="4501229" y="2931604"/>
                      <a:chExt cx="274605" cy="257175"/>
                    </a:xfrm>
                  </p:grpSpPr>
                  <p:sp>
                    <p:nvSpPr>
                      <p:cNvPr id="33" name="任意多边形 29">
                        <a:extLst>
                          <a:ext uri="{FF2B5EF4-FFF2-40B4-BE49-F238E27FC236}">
                            <a16:creationId xmlns:a16="http://schemas.microsoft.com/office/drawing/2014/main" id="{5D1851CD-4A3A-4C86-A833-B13EABC485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2858" y="2931604"/>
                        <a:ext cx="153828" cy="157638"/>
                      </a:xfrm>
                      <a:custGeom>
                        <a:avLst/>
                        <a:gdLst>
                          <a:gd name="connsiteX0" fmla="*/ 0 w 153828"/>
                          <a:gd name="connsiteY0" fmla="*/ 20288 h 157638"/>
                          <a:gd name="connsiteX1" fmla="*/ 68008 w 153828"/>
                          <a:gd name="connsiteY1" fmla="*/ 157639 h 157638"/>
                          <a:gd name="connsiteX2" fmla="*/ 153829 w 153828"/>
                          <a:gd name="connsiteY2" fmla="*/ 152019 h 157638"/>
                          <a:gd name="connsiteX3" fmla="*/ 97822 w 153828"/>
                          <a:gd name="connsiteY3" fmla="*/ 0 h 1576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53828" h="157638">
                            <a:moveTo>
                              <a:pt x="0" y="20288"/>
                            </a:moveTo>
                            <a:lnTo>
                              <a:pt x="68008" y="157639"/>
                            </a:lnTo>
                            <a:lnTo>
                              <a:pt x="153829" y="152019"/>
                            </a:lnTo>
                            <a:lnTo>
                              <a:pt x="97822" y="0"/>
                            </a:lnTo>
                            <a:close/>
                          </a:path>
                        </a:pathLst>
                      </a:custGeom>
                      <a:solidFill>
                        <a:srgbClr val="F1BA9A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grpSp>
                    <p:nvGrpSpPr>
                      <p:cNvPr id="34" name="组合 33">
                        <a:extLst>
                          <a:ext uri="{FF2B5EF4-FFF2-40B4-BE49-F238E27FC236}">
                            <a16:creationId xmlns:a16="http://schemas.microsoft.com/office/drawing/2014/main" id="{56DFA5A6-9A56-489C-AB33-6908523C622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01229" y="3067430"/>
                        <a:ext cx="274605" cy="121348"/>
                        <a:chOff x="4501229" y="3067430"/>
                        <a:chExt cx="274605" cy="121348"/>
                      </a:xfrm>
                    </p:grpSpPr>
                    <p:sp>
                      <p:nvSpPr>
                        <p:cNvPr id="35" name="任意多边形 31">
                          <a:extLst>
                            <a:ext uri="{FF2B5EF4-FFF2-40B4-BE49-F238E27FC236}">
                              <a16:creationId xmlns:a16="http://schemas.microsoft.com/office/drawing/2014/main" id="{6DF8BC96-0436-48DC-A609-7D29B88CA9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03705" y="3067430"/>
                          <a:ext cx="267176" cy="94773"/>
                        </a:xfrm>
                        <a:custGeom>
                          <a:avLst/>
                          <a:gdLst>
                            <a:gd name="connsiteX0" fmla="*/ 134779 w 267176"/>
                            <a:gd name="connsiteY0" fmla="*/ 3334 h 94773"/>
                            <a:gd name="connsiteX1" fmla="*/ 11812 w 267176"/>
                            <a:gd name="connsiteY1" fmla="*/ 69628 h 94773"/>
                            <a:gd name="connsiteX2" fmla="*/ 667 w 267176"/>
                            <a:gd name="connsiteY2" fmla="*/ 94774 h 94773"/>
                            <a:gd name="connsiteX3" fmla="*/ 667 w 267176"/>
                            <a:gd name="connsiteY3" fmla="*/ 94774 h 94773"/>
                            <a:gd name="connsiteX4" fmla="*/ 267177 w 267176"/>
                            <a:gd name="connsiteY4" fmla="*/ 89440 h 94773"/>
                            <a:gd name="connsiteX5" fmla="*/ 236316 w 267176"/>
                            <a:gd name="connsiteY5" fmla="*/ 0 h 94773"/>
                            <a:gd name="connsiteX6" fmla="*/ 134779 w 267176"/>
                            <a:gd name="connsiteY6" fmla="*/ 3334 h 9477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67176" h="94773">
                              <a:moveTo>
                                <a:pt x="134779" y="3334"/>
                              </a:moveTo>
                              <a:lnTo>
                                <a:pt x="11812" y="69628"/>
                              </a:lnTo>
                              <a:cubicBezTo>
                                <a:pt x="2763" y="74390"/>
                                <a:pt x="-1809" y="84773"/>
                                <a:pt x="667" y="94774"/>
                              </a:cubicBezTo>
                              <a:lnTo>
                                <a:pt x="667" y="94774"/>
                              </a:lnTo>
                              <a:lnTo>
                                <a:pt x="267177" y="89440"/>
                              </a:lnTo>
                              <a:lnTo>
                                <a:pt x="236316" y="0"/>
                              </a:lnTo>
                              <a:lnTo>
                                <a:pt x="134779" y="333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103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6" name="任意多边形 32">
                          <a:extLst>
                            <a:ext uri="{FF2B5EF4-FFF2-40B4-BE49-F238E27FC236}">
                              <a16:creationId xmlns:a16="http://schemas.microsoft.com/office/drawing/2014/main" id="{8B77EA4A-5B97-4732-8626-9C7B210FC70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01229" y="3156680"/>
                          <a:ext cx="274605" cy="32099"/>
                        </a:xfrm>
                        <a:custGeom>
                          <a:avLst/>
                          <a:gdLst>
                            <a:gd name="connsiteX0" fmla="*/ 274606 w 274605"/>
                            <a:gd name="connsiteY0" fmla="*/ 26575 h 32099"/>
                            <a:gd name="connsiteX1" fmla="*/ 571 w 274605"/>
                            <a:gd name="connsiteY1" fmla="*/ 32099 h 32099"/>
                            <a:gd name="connsiteX2" fmla="*/ 0 w 274605"/>
                            <a:gd name="connsiteY2" fmla="*/ 5525 h 32099"/>
                            <a:gd name="connsiteX3" fmla="*/ 273939 w 274605"/>
                            <a:gd name="connsiteY3" fmla="*/ 0 h 320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74605" h="32099">
                              <a:moveTo>
                                <a:pt x="274606" y="26575"/>
                              </a:moveTo>
                              <a:lnTo>
                                <a:pt x="571" y="32099"/>
                              </a:lnTo>
                              <a:lnTo>
                                <a:pt x="0" y="5525"/>
                              </a:lnTo>
                              <a:lnTo>
                                <a:pt x="273939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E7E6E6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  <p:sp>
                  <p:nvSpPr>
                    <p:cNvPr id="32" name="任意多边形 28">
                      <a:extLst>
                        <a:ext uri="{FF2B5EF4-FFF2-40B4-BE49-F238E27FC236}">
                          <a16:creationId xmlns:a16="http://schemas.microsoft.com/office/drawing/2014/main" id="{14E2B4FF-56E2-4764-9160-EE42DED2D2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41285" y="2555260"/>
                      <a:ext cx="280447" cy="479119"/>
                    </a:xfrm>
                    <a:custGeom>
                      <a:avLst/>
                      <a:gdLst>
                        <a:gd name="connsiteX0" fmla="*/ 133191 w 280447"/>
                        <a:gd name="connsiteY0" fmla="*/ 479119 h 479119"/>
                        <a:gd name="connsiteX1" fmla="*/ 280448 w 280447"/>
                        <a:gd name="connsiteY1" fmla="*/ 450068 h 479119"/>
                        <a:gd name="connsiteX2" fmla="*/ 175864 w 280447"/>
                        <a:gd name="connsiteY2" fmla="*/ 65258 h 479119"/>
                        <a:gd name="connsiteX3" fmla="*/ 60040 w 280447"/>
                        <a:gd name="connsiteY3" fmla="*/ 5060 h 479119"/>
                        <a:gd name="connsiteX4" fmla="*/ 60040 w 280447"/>
                        <a:gd name="connsiteY4" fmla="*/ 5060 h 479119"/>
                        <a:gd name="connsiteX5" fmla="*/ 5366 w 280447"/>
                        <a:gd name="connsiteY5" fmla="*/ 120027 h 479119"/>
                        <a:gd name="connsiteX6" fmla="*/ 133191 w 280447"/>
                        <a:gd name="connsiteY6" fmla="*/ 479119 h 479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0447" h="479119">
                          <a:moveTo>
                            <a:pt x="133191" y="479119"/>
                          </a:moveTo>
                          <a:lnTo>
                            <a:pt x="280448" y="450068"/>
                          </a:lnTo>
                          <a:lnTo>
                            <a:pt x="175864" y="65258"/>
                          </a:lnTo>
                          <a:cubicBezTo>
                            <a:pt x="161766" y="15537"/>
                            <a:pt x="108712" y="-11990"/>
                            <a:pt x="60040" y="5060"/>
                          </a:cubicBezTo>
                          <a:lnTo>
                            <a:pt x="60040" y="5060"/>
                          </a:lnTo>
                          <a:cubicBezTo>
                            <a:pt x="12986" y="21538"/>
                            <a:pt x="-11589" y="73164"/>
                            <a:pt x="5366" y="120027"/>
                          </a:cubicBezTo>
                          <a:lnTo>
                            <a:pt x="133191" y="479119"/>
                          </a:lnTo>
                          <a:close/>
                        </a:path>
                      </a:pathLst>
                    </a:custGeom>
                    <a:solidFill>
                      <a:srgbClr val="74625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8" name="组合 27">
                    <a:extLst>
                      <a:ext uri="{FF2B5EF4-FFF2-40B4-BE49-F238E27FC236}">
                        <a16:creationId xmlns:a16="http://schemas.microsoft.com/office/drawing/2014/main" id="{C03DBB56-1460-454C-B49E-923CB4E110D8}"/>
                      </a:ext>
                    </a:extLst>
                  </p:cNvPr>
                  <p:cNvGrpSpPr/>
                  <p:nvPr/>
                </p:nvGrpSpPr>
                <p:grpSpPr>
                  <a:xfrm>
                    <a:off x="4499548" y="2501264"/>
                    <a:ext cx="589193" cy="197929"/>
                    <a:chOff x="4499548" y="2501264"/>
                    <a:chExt cx="589193" cy="197929"/>
                  </a:xfrm>
                  <a:solidFill>
                    <a:srgbClr val="746256"/>
                  </a:solidFill>
                </p:grpSpPr>
                <p:sp>
                  <p:nvSpPr>
                    <p:cNvPr id="29" name="任意多边形 25">
                      <a:extLst>
                        <a:ext uri="{FF2B5EF4-FFF2-40B4-BE49-F238E27FC236}">
                          <a16:creationId xmlns:a16="http://schemas.microsoft.com/office/drawing/2014/main" id="{10010136-A42B-40E4-84F3-DF582DE9F5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99548" y="2501264"/>
                      <a:ext cx="589193" cy="197929"/>
                    </a:xfrm>
                    <a:custGeom>
                      <a:avLst/>
                      <a:gdLst>
                        <a:gd name="connsiteX0" fmla="*/ 330103 w 589193"/>
                        <a:gd name="connsiteY0" fmla="*/ 0 h 197929"/>
                        <a:gd name="connsiteX1" fmla="*/ 12253 w 589193"/>
                        <a:gd name="connsiteY1" fmla="*/ 55912 h 197929"/>
                        <a:gd name="connsiteX2" fmla="*/ 8253 w 589193"/>
                        <a:gd name="connsiteY2" fmla="*/ 126302 h 197929"/>
                        <a:gd name="connsiteX3" fmla="*/ 43209 w 589193"/>
                        <a:gd name="connsiteY3" fmla="*/ 170878 h 197929"/>
                        <a:gd name="connsiteX4" fmla="*/ 78357 w 589193"/>
                        <a:gd name="connsiteY4" fmla="*/ 197930 h 197929"/>
                        <a:gd name="connsiteX5" fmla="*/ 468215 w 589193"/>
                        <a:gd name="connsiteY5" fmla="*/ 188023 h 197929"/>
                        <a:gd name="connsiteX6" fmla="*/ 589183 w 589193"/>
                        <a:gd name="connsiteY6" fmla="*/ 53721 h 197929"/>
                        <a:gd name="connsiteX7" fmla="*/ 330103 w 589193"/>
                        <a:gd name="connsiteY7" fmla="*/ 0 h 1979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89193" h="197929">
                          <a:moveTo>
                            <a:pt x="330103" y="0"/>
                          </a:moveTo>
                          <a:lnTo>
                            <a:pt x="12253" y="55912"/>
                          </a:lnTo>
                          <a:cubicBezTo>
                            <a:pt x="12253" y="55912"/>
                            <a:pt x="-12417" y="100013"/>
                            <a:pt x="8253" y="126302"/>
                          </a:cubicBezTo>
                          <a:lnTo>
                            <a:pt x="43209" y="170878"/>
                          </a:lnTo>
                          <a:cubicBezTo>
                            <a:pt x="51687" y="181642"/>
                            <a:pt x="64641" y="197930"/>
                            <a:pt x="78357" y="197930"/>
                          </a:cubicBezTo>
                          <a:lnTo>
                            <a:pt x="468215" y="188023"/>
                          </a:lnTo>
                          <a:cubicBezTo>
                            <a:pt x="468215" y="188023"/>
                            <a:pt x="590516" y="200025"/>
                            <a:pt x="589183" y="53721"/>
                          </a:cubicBezTo>
                          <a:lnTo>
                            <a:pt x="330103" y="0"/>
                          </a:lnTo>
                          <a:close/>
                        </a:path>
                      </a:pathLst>
                    </a:custGeom>
                    <a:solidFill>
                      <a:srgbClr val="74625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" name="任意多边形 26">
                      <a:extLst>
                        <a:ext uri="{FF2B5EF4-FFF2-40B4-BE49-F238E27FC236}">
                          <a16:creationId xmlns:a16="http://schemas.microsoft.com/office/drawing/2014/main" id="{FF3C5E62-6117-4F62-AAB9-3DCEF53CED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8003" y="2662904"/>
                      <a:ext cx="39433" cy="32385"/>
                    </a:xfrm>
                    <a:custGeom>
                      <a:avLst/>
                      <a:gdLst>
                        <a:gd name="connsiteX0" fmla="*/ 39433 w 39433"/>
                        <a:gd name="connsiteY0" fmla="*/ 32385 h 32385"/>
                        <a:gd name="connsiteX1" fmla="*/ 0 w 39433"/>
                        <a:gd name="connsiteY1" fmla="*/ 0 h 32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39433" h="32385">
                          <a:moveTo>
                            <a:pt x="39433" y="32385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ln w="7419" cap="flat">
                      <a:solidFill>
                        <a:srgbClr val="5B493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EA255FA-6A99-43CD-887B-E5F2700E6FAC}"/>
                </a:ext>
              </a:extLst>
            </p:cNvPr>
            <p:cNvGrpSpPr/>
            <p:nvPr/>
          </p:nvGrpSpPr>
          <p:grpSpPr>
            <a:xfrm>
              <a:off x="3391550" y="2017512"/>
              <a:ext cx="5196638" cy="3367585"/>
              <a:chOff x="3328797" y="1690158"/>
              <a:chExt cx="2312574" cy="1498620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5BE96F76-B9F1-493E-B0C0-9D7F905C566C}"/>
                  </a:ext>
                </a:extLst>
              </p:cNvPr>
              <p:cNvGrpSpPr/>
              <p:nvPr/>
            </p:nvGrpSpPr>
            <p:grpSpPr>
              <a:xfrm>
                <a:off x="3851814" y="1690158"/>
                <a:ext cx="290802" cy="743097"/>
                <a:chOff x="3851814" y="1690158"/>
                <a:chExt cx="290802" cy="743097"/>
              </a:xfrm>
            </p:grpSpPr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A9E35517-3942-4475-A700-6AA47CDC0E77}"/>
                    </a:ext>
                  </a:extLst>
                </p:cNvPr>
                <p:cNvGrpSpPr/>
                <p:nvPr/>
              </p:nvGrpSpPr>
              <p:grpSpPr>
                <a:xfrm>
                  <a:off x="3851814" y="2003488"/>
                  <a:ext cx="240887" cy="429768"/>
                  <a:chOff x="3851814" y="2003488"/>
                  <a:chExt cx="240887" cy="429768"/>
                </a:xfrm>
                <a:solidFill>
                  <a:srgbClr val="FEFEFF"/>
                </a:solidFill>
              </p:grpSpPr>
              <p:sp>
                <p:nvSpPr>
                  <p:cNvPr id="20" name="任意多边形 16">
                    <a:extLst>
                      <a:ext uri="{FF2B5EF4-FFF2-40B4-BE49-F238E27FC236}">
                        <a16:creationId xmlns:a16="http://schemas.microsoft.com/office/drawing/2014/main" id="{E0D311AF-82B3-48F2-9F9E-18B6E38B93B0}"/>
                      </a:ext>
                    </a:extLst>
                  </p:cNvPr>
                  <p:cNvSpPr/>
                  <p:nvPr/>
                </p:nvSpPr>
                <p:spPr>
                  <a:xfrm>
                    <a:off x="3956018" y="2003488"/>
                    <a:ext cx="23907" cy="425386"/>
                  </a:xfrm>
                  <a:custGeom>
                    <a:avLst/>
                    <a:gdLst>
                      <a:gd name="connsiteX0" fmla="*/ 0 w 23907"/>
                      <a:gd name="connsiteY0" fmla="*/ 0 h 425386"/>
                      <a:gd name="connsiteX1" fmla="*/ 23908 w 23907"/>
                      <a:gd name="connsiteY1" fmla="*/ 0 h 425386"/>
                      <a:gd name="connsiteX2" fmla="*/ 23908 w 23907"/>
                      <a:gd name="connsiteY2" fmla="*/ 425387 h 425386"/>
                      <a:gd name="connsiteX3" fmla="*/ 0 w 23907"/>
                      <a:gd name="connsiteY3" fmla="*/ 425387 h 425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907" h="425386">
                        <a:moveTo>
                          <a:pt x="0" y="0"/>
                        </a:moveTo>
                        <a:lnTo>
                          <a:pt x="23908" y="0"/>
                        </a:lnTo>
                        <a:lnTo>
                          <a:pt x="23908" y="425387"/>
                        </a:lnTo>
                        <a:lnTo>
                          <a:pt x="0" y="425387"/>
                        </a:lnTo>
                        <a:close/>
                      </a:path>
                    </a:pathLst>
                  </a:custGeom>
                  <a:solidFill>
                    <a:srgbClr val="E7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" name="任意多边形 17">
                    <a:extLst>
                      <a:ext uri="{FF2B5EF4-FFF2-40B4-BE49-F238E27FC236}">
                        <a16:creationId xmlns:a16="http://schemas.microsoft.com/office/drawing/2014/main" id="{323EDB7F-8644-49E9-8B2E-4DC8A4536309}"/>
                      </a:ext>
                    </a:extLst>
                  </p:cNvPr>
                  <p:cNvSpPr/>
                  <p:nvPr/>
                </p:nvSpPr>
                <p:spPr>
                  <a:xfrm>
                    <a:off x="3851814" y="2409348"/>
                    <a:ext cx="240887" cy="23907"/>
                  </a:xfrm>
                  <a:custGeom>
                    <a:avLst/>
                    <a:gdLst>
                      <a:gd name="connsiteX0" fmla="*/ 0 w 240887"/>
                      <a:gd name="connsiteY0" fmla="*/ 0 h 23907"/>
                      <a:gd name="connsiteX1" fmla="*/ 240887 w 240887"/>
                      <a:gd name="connsiteY1" fmla="*/ 0 h 23907"/>
                      <a:gd name="connsiteX2" fmla="*/ 240887 w 240887"/>
                      <a:gd name="connsiteY2" fmla="*/ 23908 h 23907"/>
                      <a:gd name="connsiteX3" fmla="*/ 0 w 240887"/>
                      <a:gd name="connsiteY3" fmla="*/ 23908 h 23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0887" h="23907">
                        <a:moveTo>
                          <a:pt x="0" y="0"/>
                        </a:moveTo>
                        <a:lnTo>
                          <a:pt x="240887" y="0"/>
                        </a:lnTo>
                        <a:lnTo>
                          <a:pt x="240887" y="23908"/>
                        </a:lnTo>
                        <a:lnTo>
                          <a:pt x="0" y="23908"/>
                        </a:lnTo>
                        <a:close/>
                      </a:path>
                    </a:pathLst>
                  </a:custGeom>
                  <a:solidFill>
                    <a:srgbClr val="E7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7" name="任意多边形 13">
                  <a:extLst>
                    <a:ext uri="{FF2B5EF4-FFF2-40B4-BE49-F238E27FC236}">
                      <a16:creationId xmlns:a16="http://schemas.microsoft.com/office/drawing/2014/main" id="{6559152A-CE68-4A9C-8F19-A21A933FE196}"/>
                    </a:ext>
                  </a:extLst>
                </p:cNvPr>
                <p:cNvSpPr/>
                <p:nvPr/>
              </p:nvSpPr>
              <p:spPr>
                <a:xfrm rot="-1192965">
                  <a:off x="3986583" y="1682020"/>
                  <a:ext cx="56483" cy="595318"/>
                </a:xfrm>
                <a:custGeom>
                  <a:avLst/>
                  <a:gdLst>
                    <a:gd name="connsiteX0" fmla="*/ 0 w 56483"/>
                    <a:gd name="connsiteY0" fmla="*/ 0 h 595318"/>
                    <a:gd name="connsiteX1" fmla="*/ 56484 w 56483"/>
                    <a:gd name="connsiteY1" fmla="*/ 0 h 595318"/>
                    <a:gd name="connsiteX2" fmla="*/ 56484 w 56483"/>
                    <a:gd name="connsiteY2" fmla="*/ 595319 h 595318"/>
                    <a:gd name="connsiteX3" fmla="*/ 0 w 56483"/>
                    <a:gd name="connsiteY3" fmla="*/ 595319 h 595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483" h="595318">
                      <a:moveTo>
                        <a:pt x="0" y="0"/>
                      </a:moveTo>
                      <a:lnTo>
                        <a:pt x="56484" y="0"/>
                      </a:lnTo>
                      <a:lnTo>
                        <a:pt x="56484" y="595319"/>
                      </a:lnTo>
                      <a:lnTo>
                        <a:pt x="0" y="595319"/>
                      </a:lnTo>
                      <a:close/>
                    </a:path>
                  </a:pathLst>
                </a:custGeom>
                <a:solidFill>
                  <a:srgbClr val="E7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" name="任意多边形 14">
                  <a:extLst>
                    <a:ext uri="{FF2B5EF4-FFF2-40B4-BE49-F238E27FC236}">
                      <a16:creationId xmlns:a16="http://schemas.microsoft.com/office/drawing/2014/main" id="{5AA7CAAC-E181-418E-845D-9C087453FA45}"/>
                    </a:ext>
                  </a:extLst>
                </p:cNvPr>
                <p:cNvSpPr/>
                <p:nvPr/>
              </p:nvSpPr>
              <p:spPr>
                <a:xfrm>
                  <a:off x="3936110" y="1913572"/>
                  <a:ext cx="123443" cy="145732"/>
                </a:xfrm>
                <a:custGeom>
                  <a:avLst/>
                  <a:gdLst>
                    <a:gd name="connsiteX0" fmla="*/ 0 w 123443"/>
                    <a:gd name="connsiteY0" fmla="*/ 72771 h 145732"/>
                    <a:gd name="connsiteX1" fmla="*/ 72962 w 123443"/>
                    <a:gd name="connsiteY1" fmla="*/ 145732 h 145732"/>
                    <a:gd name="connsiteX2" fmla="*/ 123444 w 123443"/>
                    <a:gd name="connsiteY2" fmla="*/ 125349 h 145732"/>
                    <a:gd name="connsiteX3" fmla="*/ 67818 w 123443"/>
                    <a:gd name="connsiteY3" fmla="*/ 0 h 145732"/>
                    <a:gd name="connsiteX4" fmla="*/ 0 w 123443"/>
                    <a:gd name="connsiteY4" fmla="*/ 72771 h 14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443" h="145732">
                      <a:moveTo>
                        <a:pt x="0" y="72771"/>
                      </a:moveTo>
                      <a:cubicBezTo>
                        <a:pt x="0" y="113062"/>
                        <a:pt x="32671" y="145732"/>
                        <a:pt x="72962" y="145732"/>
                      </a:cubicBezTo>
                      <a:cubicBezTo>
                        <a:pt x="92583" y="145732"/>
                        <a:pt x="110300" y="137922"/>
                        <a:pt x="123444" y="125349"/>
                      </a:cubicBezTo>
                      <a:cubicBezTo>
                        <a:pt x="107442" y="83248"/>
                        <a:pt x="91440" y="40957"/>
                        <a:pt x="67818" y="0"/>
                      </a:cubicBezTo>
                      <a:cubicBezTo>
                        <a:pt x="29908" y="2762"/>
                        <a:pt x="0" y="34290"/>
                        <a:pt x="0" y="72771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任意多边形 15">
                  <a:extLst>
                    <a:ext uri="{FF2B5EF4-FFF2-40B4-BE49-F238E27FC236}">
                      <a16:creationId xmlns:a16="http://schemas.microsoft.com/office/drawing/2014/main" id="{E1B1C6BC-E16F-4A48-BD83-FEFC0BB2256B}"/>
                    </a:ext>
                  </a:extLst>
                </p:cNvPr>
                <p:cNvSpPr/>
                <p:nvPr/>
              </p:nvSpPr>
              <p:spPr>
                <a:xfrm>
                  <a:off x="3966305" y="1927479"/>
                  <a:ext cx="47625" cy="131860"/>
                </a:xfrm>
                <a:custGeom>
                  <a:avLst/>
                  <a:gdLst>
                    <a:gd name="connsiteX0" fmla="*/ 0 w 47625"/>
                    <a:gd name="connsiteY0" fmla="*/ 0 h 131860"/>
                    <a:gd name="connsiteX1" fmla="*/ 24289 w 47625"/>
                    <a:gd name="connsiteY1" fmla="*/ 129159 h 131860"/>
                    <a:gd name="connsiteX2" fmla="*/ 47625 w 47625"/>
                    <a:gd name="connsiteY2" fmla="*/ 131540 h 131860"/>
                    <a:gd name="connsiteX3" fmla="*/ 0 w 47625"/>
                    <a:gd name="connsiteY3" fmla="*/ 0 h 131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25" h="131860">
                      <a:moveTo>
                        <a:pt x="0" y="0"/>
                      </a:moveTo>
                      <a:lnTo>
                        <a:pt x="24289" y="129159"/>
                      </a:lnTo>
                      <a:cubicBezTo>
                        <a:pt x="24289" y="129159"/>
                        <a:pt x="33814" y="132969"/>
                        <a:pt x="47625" y="13154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1B65E4B8-91A0-4640-A066-76CD986737E7}"/>
                  </a:ext>
                </a:extLst>
              </p:cNvPr>
              <p:cNvGrpSpPr/>
              <p:nvPr/>
            </p:nvGrpSpPr>
            <p:grpSpPr>
              <a:xfrm>
                <a:off x="3328797" y="2433351"/>
                <a:ext cx="2312574" cy="755427"/>
                <a:chOff x="3328797" y="2433351"/>
                <a:chExt cx="2312574" cy="755427"/>
              </a:xfrm>
              <a:solidFill>
                <a:srgbClr val="213033"/>
              </a:solidFill>
            </p:grpSpPr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107173C9-2F6C-41A1-B3A4-009D7CB170D6}"/>
                    </a:ext>
                  </a:extLst>
                </p:cNvPr>
                <p:cNvGrpSpPr/>
                <p:nvPr/>
              </p:nvGrpSpPr>
              <p:grpSpPr>
                <a:xfrm>
                  <a:off x="3668934" y="2433351"/>
                  <a:ext cx="1052798" cy="755427"/>
                  <a:chOff x="3668934" y="2433351"/>
                  <a:chExt cx="1052798" cy="755427"/>
                </a:xfrm>
                <a:solidFill>
                  <a:srgbClr val="213033"/>
                </a:solidFill>
              </p:grpSpPr>
              <p:sp>
                <p:nvSpPr>
                  <p:cNvPr id="13" name="任意多边形 9">
                    <a:extLst>
                      <a:ext uri="{FF2B5EF4-FFF2-40B4-BE49-F238E27FC236}">
                        <a16:creationId xmlns:a16="http://schemas.microsoft.com/office/drawing/2014/main" id="{5B23494B-426C-4772-A6F9-7E77F70D6C3C}"/>
                      </a:ext>
                    </a:extLst>
                  </p:cNvPr>
                  <p:cNvSpPr/>
                  <p:nvPr/>
                </p:nvSpPr>
                <p:spPr>
                  <a:xfrm>
                    <a:off x="3816286" y="2486596"/>
                    <a:ext cx="9525" cy="702183"/>
                  </a:xfrm>
                  <a:custGeom>
                    <a:avLst/>
                    <a:gdLst>
                      <a:gd name="connsiteX0" fmla="*/ 0 w 9525"/>
                      <a:gd name="connsiteY0" fmla="*/ 0 h 702183"/>
                      <a:gd name="connsiteX1" fmla="*/ 0 w 9525"/>
                      <a:gd name="connsiteY1" fmla="*/ 702183 h 702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702183">
                        <a:moveTo>
                          <a:pt x="0" y="0"/>
                        </a:moveTo>
                        <a:lnTo>
                          <a:pt x="0" y="702183"/>
                        </a:lnTo>
                      </a:path>
                    </a:pathLst>
                  </a:custGeom>
                  <a:ln w="19783" cap="flat">
                    <a:solidFill>
                      <a:schemeClr val="lt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" name="任意多边形 10">
                    <a:extLst>
                      <a:ext uri="{FF2B5EF4-FFF2-40B4-BE49-F238E27FC236}">
                        <a16:creationId xmlns:a16="http://schemas.microsoft.com/office/drawing/2014/main" id="{62C5C891-B47F-4E7A-A84F-2D1B4CFC5C2E}"/>
                      </a:ext>
                    </a:extLst>
                  </p:cNvPr>
                  <p:cNvSpPr/>
                  <p:nvPr/>
                </p:nvSpPr>
                <p:spPr>
                  <a:xfrm>
                    <a:off x="4542663" y="2486596"/>
                    <a:ext cx="9525" cy="702183"/>
                  </a:xfrm>
                  <a:custGeom>
                    <a:avLst/>
                    <a:gdLst>
                      <a:gd name="connsiteX0" fmla="*/ 0 w 9525"/>
                      <a:gd name="connsiteY0" fmla="*/ 0 h 702183"/>
                      <a:gd name="connsiteX1" fmla="*/ 0 w 9525"/>
                      <a:gd name="connsiteY1" fmla="*/ 702183 h 7021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702183">
                        <a:moveTo>
                          <a:pt x="0" y="0"/>
                        </a:moveTo>
                        <a:lnTo>
                          <a:pt x="0" y="702183"/>
                        </a:lnTo>
                      </a:path>
                    </a:pathLst>
                  </a:custGeom>
                  <a:ln w="19783" cap="flat">
                    <a:solidFill>
                      <a:schemeClr val="lt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" name="任意多边形 11">
                    <a:extLst>
                      <a:ext uri="{FF2B5EF4-FFF2-40B4-BE49-F238E27FC236}">
                        <a16:creationId xmlns:a16="http://schemas.microsoft.com/office/drawing/2014/main" id="{A94C4EF7-58A0-4E5B-9C7D-12C066EFDD1F}"/>
                      </a:ext>
                    </a:extLst>
                  </p:cNvPr>
                  <p:cNvSpPr/>
                  <p:nvPr/>
                </p:nvSpPr>
                <p:spPr>
                  <a:xfrm>
                    <a:off x="3668934" y="2433351"/>
                    <a:ext cx="1052798" cy="53244"/>
                  </a:xfrm>
                  <a:custGeom>
                    <a:avLst/>
                    <a:gdLst>
                      <a:gd name="connsiteX0" fmla="*/ 0 w 1052798"/>
                      <a:gd name="connsiteY0" fmla="*/ 0 h 53244"/>
                      <a:gd name="connsiteX1" fmla="*/ 1052798 w 1052798"/>
                      <a:gd name="connsiteY1" fmla="*/ 0 h 53244"/>
                      <a:gd name="connsiteX2" fmla="*/ 1052798 w 1052798"/>
                      <a:gd name="connsiteY2" fmla="*/ 53245 h 53244"/>
                      <a:gd name="connsiteX3" fmla="*/ 0 w 1052798"/>
                      <a:gd name="connsiteY3" fmla="*/ 53245 h 53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52798" h="53244">
                        <a:moveTo>
                          <a:pt x="0" y="0"/>
                        </a:moveTo>
                        <a:lnTo>
                          <a:pt x="1052798" y="0"/>
                        </a:lnTo>
                        <a:lnTo>
                          <a:pt x="1052798" y="53245"/>
                        </a:lnTo>
                        <a:lnTo>
                          <a:pt x="0" y="53245"/>
                        </a:lnTo>
                        <a:close/>
                      </a:path>
                    </a:pathLst>
                  </a:custGeom>
                  <a:solidFill>
                    <a:srgbClr val="2130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" name="任意多边形 8">
                  <a:extLst>
                    <a:ext uri="{FF2B5EF4-FFF2-40B4-BE49-F238E27FC236}">
                      <a16:creationId xmlns:a16="http://schemas.microsoft.com/office/drawing/2014/main" id="{CFC350D0-502B-4CA1-AAF5-642FA7EEB3D7}"/>
                    </a:ext>
                  </a:extLst>
                </p:cNvPr>
                <p:cNvSpPr/>
                <p:nvPr/>
              </p:nvSpPr>
              <p:spPr>
                <a:xfrm>
                  <a:off x="3328797" y="3188779"/>
                  <a:ext cx="2312574" cy="9525"/>
                </a:xfrm>
                <a:custGeom>
                  <a:avLst/>
                  <a:gdLst>
                    <a:gd name="connsiteX0" fmla="*/ 2312575 w 2312574"/>
                    <a:gd name="connsiteY0" fmla="*/ 0 h 9525"/>
                    <a:gd name="connsiteX1" fmla="*/ 0 w 2312574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12574" h="9525">
                      <a:moveTo>
                        <a:pt x="2312575" y="0"/>
                      </a:moveTo>
                      <a:lnTo>
                        <a:pt x="0" y="0"/>
                      </a:lnTo>
                    </a:path>
                  </a:pathLst>
                </a:custGeom>
                <a:ln w="9892" cap="flat">
                  <a:solidFill>
                    <a:srgbClr val="21303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apply聚合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55440" y="980728"/>
            <a:ext cx="10081120" cy="512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在Python中，函数作为一个对象，能作为参数传递给其它参数，并且能作为函数的返回值。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def cal(a, b, func):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return func(a, b)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def add(a, b):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return a + b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def sub(a, b):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return a - b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 = 5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 = 2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print(cal(a, b, add))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print(cal(a, b, sub))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8504318-244D-4494-847C-34B35B48920D}"/>
              </a:ext>
            </a:extLst>
          </p:cNvPr>
          <p:cNvGrpSpPr/>
          <p:nvPr/>
        </p:nvGrpSpPr>
        <p:grpSpPr>
          <a:xfrm>
            <a:off x="6528048" y="2939218"/>
            <a:ext cx="4445725" cy="3356807"/>
            <a:chOff x="6672064" y="1964729"/>
            <a:chExt cx="4445725" cy="3356807"/>
          </a:xfrm>
        </p:grpSpPr>
        <p:grpSp>
          <p:nvGrpSpPr>
            <p:cNvPr id="6" name="组合 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C9A1AB9E-931E-41E9-912C-E9A7B04D33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2064" y="1964729"/>
              <a:ext cx="4445725" cy="3356807"/>
              <a:chOff x="2638426" y="822326"/>
              <a:chExt cx="6818313" cy="5148263"/>
            </a:xfrm>
          </p:grpSpPr>
          <p:sp>
            <p:nvSpPr>
              <p:cNvPr id="8" name="ïṣ1iďê">
                <a:extLst>
                  <a:ext uri="{FF2B5EF4-FFF2-40B4-BE49-F238E27FC236}">
                    <a16:creationId xmlns:a16="http://schemas.microsoft.com/office/drawing/2014/main" id="{27CB3553-4135-4C03-8DA7-6A08F0A37CEE}"/>
                  </a:ext>
                </a:extLst>
              </p:cNvPr>
              <p:cNvSpPr/>
              <p:nvPr/>
            </p:nvSpPr>
            <p:spPr bwMode="auto">
              <a:xfrm>
                <a:off x="2638426" y="822326"/>
                <a:ext cx="6818313" cy="5148263"/>
              </a:xfrm>
              <a:custGeom>
                <a:avLst/>
                <a:gdLst>
                  <a:gd name="T0" fmla="*/ 1222 w 2763"/>
                  <a:gd name="T1" fmla="*/ 2083 h 2089"/>
                  <a:gd name="T2" fmla="*/ 737 w 2763"/>
                  <a:gd name="T3" fmla="*/ 2051 h 2089"/>
                  <a:gd name="T4" fmla="*/ 631 w 2763"/>
                  <a:gd name="T5" fmla="*/ 2017 h 2089"/>
                  <a:gd name="T6" fmla="*/ 429 w 2763"/>
                  <a:gd name="T7" fmla="*/ 1914 h 2089"/>
                  <a:gd name="T8" fmla="*/ 84 w 2763"/>
                  <a:gd name="T9" fmla="*/ 1461 h 2089"/>
                  <a:gd name="T10" fmla="*/ 162 w 2763"/>
                  <a:gd name="T11" fmla="*/ 655 h 2089"/>
                  <a:gd name="T12" fmla="*/ 630 w 2763"/>
                  <a:gd name="T13" fmla="*/ 133 h 2089"/>
                  <a:gd name="T14" fmla="*/ 1404 w 2763"/>
                  <a:gd name="T15" fmla="*/ 80 h 2089"/>
                  <a:gd name="T16" fmla="*/ 1651 w 2763"/>
                  <a:gd name="T17" fmla="*/ 155 h 2089"/>
                  <a:gd name="T18" fmla="*/ 2166 w 2763"/>
                  <a:gd name="T19" fmla="*/ 171 h 2089"/>
                  <a:gd name="T20" fmla="*/ 2345 w 2763"/>
                  <a:gd name="T21" fmla="*/ 176 h 2089"/>
                  <a:gd name="T22" fmla="*/ 2627 w 2763"/>
                  <a:gd name="T23" fmla="*/ 447 h 2089"/>
                  <a:gd name="T24" fmla="*/ 2763 w 2763"/>
                  <a:gd name="T25" fmla="*/ 876 h 2089"/>
                  <a:gd name="T26" fmla="*/ 1222 w 2763"/>
                  <a:gd name="T27" fmla="*/ 2083 h 2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63" h="2089">
                    <a:moveTo>
                      <a:pt x="1222" y="2083"/>
                    </a:moveTo>
                    <a:cubicBezTo>
                      <a:pt x="1059" y="2087"/>
                      <a:pt x="895" y="2089"/>
                      <a:pt x="737" y="2051"/>
                    </a:cubicBezTo>
                    <a:cubicBezTo>
                      <a:pt x="701" y="2042"/>
                      <a:pt x="666" y="2031"/>
                      <a:pt x="631" y="2017"/>
                    </a:cubicBezTo>
                    <a:cubicBezTo>
                      <a:pt x="561" y="1990"/>
                      <a:pt x="493" y="1954"/>
                      <a:pt x="429" y="1914"/>
                    </a:cubicBezTo>
                    <a:cubicBezTo>
                      <a:pt x="262" y="1812"/>
                      <a:pt x="143" y="1647"/>
                      <a:pt x="84" y="1461"/>
                    </a:cubicBezTo>
                    <a:cubicBezTo>
                      <a:pt x="0" y="1196"/>
                      <a:pt x="38" y="902"/>
                      <a:pt x="162" y="655"/>
                    </a:cubicBezTo>
                    <a:cubicBezTo>
                      <a:pt x="266" y="448"/>
                      <a:pt x="428" y="251"/>
                      <a:pt x="630" y="133"/>
                    </a:cubicBezTo>
                    <a:cubicBezTo>
                      <a:pt x="857" y="0"/>
                      <a:pt x="1157" y="13"/>
                      <a:pt x="1404" y="80"/>
                    </a:cubicBezTo>
                    <a:cubicBezTo>
                      <a:pt x="1487" y="102"/>
                      <a:pt x="1568" y="135"/>
                      <a:pt x="1651" y="155"/>
                    </a:cubicBezTo>
                    <a:cubicBezTo>
                      <a:pt x="1819" y="196"/>
                      <a:pt x="1994" y="184"/>
                      <a:pt x="2166" y="171"/>
                    </a:cubicBezTo>
                    <a:cubicBezTo>
                      <a:pt x="2226" y="167"/>
                      <a:pt x="2287" y="162"/>
                      <a:pt x="2345" y="176"/>
                    </a:cubicBezTo>
                    <a:cubicBezTo>
                      <a:pt x="2466" y="205"/>
                      <a:pt x="2566" y="346"/>
                      <a:pt x="2627" y="447"/>
                    </a:cubicBezTo>
                    <a:cubicBezTo>
                      <a:pt x="2706" y="577"/>
                      <a:pt x="2752" y="724"/>
                      <a:pt x="2763" y="876"/>
                    </a:cubicBezTo>
                    <a:cubicBezTo>
                      <a:pt x="1222" y="2083"/>
                      <a:pt x="1222" y="2083"/>
                      <a:pt x="1222" y="2083"/>
                    </a:cubicBezTo>
                  </a:path>
                </a:pathLst>
              </a:custGeom>
              <a:solidFill>
                <a:srgbClr val="688EFD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$lïḍê">
                <a:extLst>
                  <a:ext uri="{FF2B5EF4-FFF2-40B4-BE49-F238E27FC236}">
                    <a16:creationId xmlns:a16="http://schemas.microsoft.com/office/drawing/2014/main" id="{8610E903-74C8-4EBC-85DF-6673BBC8CBA2}"/>
                  </a:ext>
                </a:extLst>
              </p:cNvPr>
              <p:cNvSpPr/>
              <p:nvPr/>
            </p:nvSpPr>
            <p:spPr bwMode="auto">
              <a:xfrm>
                <a:off x="5654676" y="3416301"/>
                <a:ext cx="3789363" cy="2540000"/>
              </a:xfrm>
              <a:custGeom>
                <a:avLst/>
                <a:gdLst>
                  <a:gd name="T0" fmla="*/ 1536 w 1536"/>
                  <a:gd name="T1" fmla="*/ 0 h 1031"/>
                  <a:gd name="T2" fmla="*/ 1320 w 1536"/>
                  <a:gd name="T3" fmla="*/ 508 h 1031"/>
                  <a:gd name="T4" fmla="*/ 680 w 1536"/>
                  <a:gd name="T5" fmla="*/ 926 h 1031"/>
                  <a:gd name="T6" fmla="*/ 416 w 1536"/>
                  <a:gd name="T7" fmla="*/ 1001 h 1031"/>
                  <a:gd name="T8" fmla="*/ 0 w 1536"/>
                  <a:gd name="T9" fmla="*/ 1031 h 1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6" h="1031">
                    <a:moveTo>
                      <a:pt x="1536" y="0"/>
                    </a:moveTo>
                    <a:cubicBezTo>
                      <a:pt x="1513" y="185"/>
                      <a:pt x="1438" y="368"/>
                      <a:pt x="1320" y="508"/>
                    </a:cubicBezTo>
                    <a:cubicBezTo>
                      <a:pt x="1165" y="694"/>
                      <a:pt x="902" y="841"/>
                      <a:pt x="680" y="926"/>
                    </a:cubicBezTo>
                    <a:cubicBezTo>
                      <a:pt x="594" y="959"/>
                      <a:pt x="506" y="984"/>
                      <a:pt x="416" y="1001"/>
                    </a:cubicBezTo>
                    <a:cubicBezTo>
                      <a:pt x="279" y="1025"/>
                      <a:pt x="139" y="1028"/>
                      <a:pt x="0" y="1031"/>
                    </a:cubicBezTo>
                  </a:path>
                </a:pathLst>
              </a:custGeom>
              <a:solidFill>
                <a:srgbClr val="688EFD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sļiḓê">
                <a:extLst>
                  <a:ext uri="{FF2B5EF4-FFF2-40B4-BE49-F238E27FC236}">
                    <a16:creationId xmlns:a16="http://schemas.microsoft.com/office/drawing/2014/main" id="{EBBB1587-00E8-4509-AC55-38CA9D3B0374}"/>
                  </a:ext>
                </a:extLst>
              </p:cNvPr>
              <p:cNvSpPr/>
              <p:nvPr/>
            </p:nvSpPr>
            <p:spPr bwMode="auto">
              <a:xfrm>
                <a:off x="6918326" y="2530476"/>
                <a:ext cx="1852613" cy="1809750"/>
              </a:xfrm>
              <a:custGeom>
                <a:avLst/>
                <a:gdLst>
                  <a:gd name="T0" fmla="*/ 750 w 751"/>
                  <a:gd name="T1" fmla="*/ 126 h 734"/>
                  <a:gd name="T2" fmla="*/ 750 w 751"/>
                  <a:gd name="T3" fmla="*/ 607 h 734"/>
                  <a:gd name="T4" fmla="*/ 624 w 751"/>
                  <a:gd name="T5" fmla="*/ 734 h 734"/>
                  <a:gd name="T6" fmla="*/ 624 w 751"/>
                  <a:gd name="T7" fmla="*/ 734 h 734"/>
                  <a:gd name="T8" fmla="*/ 126 w 751"/>
                  <a:gd name="T9" fmla="*/ 734 h 734"/>
                  <a:gd name="T10" fmla="*/ 0 w 751"/>
                  <a:gd name="T11" fmla="*/ 608 h 734"/>
                  <a:gd name="T12" fmla="*/ 0 w 751"/>
                  <a:gd name="T13" fmla="*/ 607 h 734"/>
                  <a:gd name="T14" fmla="*/ 0 w 751"/>
                  <a:gd name="T15" fmla="*/ 126 h 734"/>
                  <a:gd name="T16" fmla="*/ 126 w 751"/>
                  <a:gd name="T17" fmla="*/ 0 h 734"/>
                  <a:gd name="T18" fmla="*/ 126 w 751"/>
                  <a:gd name="T19" fmla="*/ 0 h 734"/>
                  <a:gd name="T20" fmla="*/ 624 w 751"/>
                  <a:gd name="T21" fmla="*/ 0 h 734"/>
                  <a:gd name="T22" fmla="*/ 750 w 751"/>
                  <a:gd name="T23" fmla="*/ 126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1" h="734">
                    <a:moveTo>
                      <a:pt x="750" y="126"/>
                    </a:moveTo>
                    <a:cubicBezTo>
                      <a:pt x="750" y="607"/>
                      <a:pt x="750" y="607"/>
                      <a:pt x="750" y="607"/>
                    </a:cubicBezTo>
                    <a:cubicBezTo>
                      <a:pt x="751" y="677"/>
                      <a:pt x="694" y="734"/>
                      <a:pt x="624" y="734"/>
                    </a:cubicBezTo>
                    <a:cubicBezTo>
                      <a:pt x="624" y="734"/>
                      <a:pt x="624" y="734"/>
                      <a:pt x="624" y="734"/>
                    </a:cubicBezTo>
                    <a:cubicBezTo>
                      <a:pt x="126" y="734"/>
                      <a:pt x="126" y="734"/>
                      <a:pt x="126" y="734"/>
                    </a:cubicBezTo>
                    <a:cubicBezTo>
                      <a:pt x="57" y="734"/>
                      <a:pt x="0" y="678"/>
                      <a:pt x="0" y="608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56"/>
                      <a:pt x="56" y="0"/>
                      <a:pt x="126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624" y="0"/>
                      <a:pt x="624" y="0"/>
                      <a:pt x="624" y="0"/>
                    </a:cubicBezTo>
                    <a:cubicBezTo>
                      <a:pt x="694" y="0"/>
                      <a:pt x="751" y="56"/>
                      <a:pt x="750" y="12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s1îde">
                <a:extLst>
                  <a:ext uri="{FF2B5EF4-FFF2-40B4-BE49-F238E27FC236}">
                    <a16:creationId xmlns:a16="http://schemas.microsoft.com/office/drawing/2014/main" id="{8385935C-AFB5-4CDF-A5F7-93C62E3149B3}"/>
                  </a:ext>
                </a:extLst>
              </p:cNvPr>
              <p:cNvSpPr/>
              <p:nvPr/>
            </p:nvSpPr>
            <p:spPr bwMode="auto">
              <a:xfrm>
                <a:off x="7221538" y="2820988"/>
                <a:ext cx="466725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íṣļîḋê">
                <a:extLst>
                  <a:ext uri="{FF2B5EF4-FFF2-40B4-BE49-F238E27FC236}">
                    <a16:creationId xmlns:a16="http://schemas.microsoft.com/office/drawing/2014/main" id="{A369B421-6385-41D9-91B1-BC5C89D6F798}"/>
                  </a:ext>
                </a:extLst>
              </p:cNvPr>
              <p:cNvSpPr/>
              <p:nvPr/>
            </p:nvSpPr>
            <p:spPr bwMode="auto">
              <a:xfrm>
                <a:off x="7221538" y="2820988"/>
                <a:ext cx="466725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şļíḍè">
                <a:extLst>
                  <a:ext uri="{FF2B5EF4-FFF2-40B4-BE49-F238E27FC236}">
                    <a16:creationId xmlns:a16="http://schemas.microsoft.com/office/drawing/2014/main" id="{6CA5620C-7994-4908-A639-29EB7B953610}"/>
                  </a:ext>
                </a:extLst>
              </p:cNvPr>
              <p:cNvSpPr/>
              <p:nvPr/>
            </p:nvSpPr>
            <p:spPr bwMode="auto">
              <a:xfrm>
                <a:off x="7221538" y="2887663"/>
                <a:ext cx="285750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$liďe">
                <a:extLst>
                  <a:ext uri="{FF2B5EF4-FFF2-40B4-BE49-F238E27FC236}">
                    <a16:creationId xmlns:a16="http://schemas.microsoft.com/office/drawing/2014/main" id="{5478668A-CE58-49B2-A3F3-3548B62690BF}"/>
                  </a:ext>
                </a:extLst>
              </p:cNvPr>
              <p:cNvSpPr/>
              <p:nvPr/>
            </p:nvSpPr>
            <p:spPr bwMode="auto">
              <a:xfrm>
                <a:off x="7221538" y="2887663"/>
                <a:ext cx="285750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ṣ1íḑe">
                <a:extLst>
                  <a:ext uri="{FF2B5EF4-FFF2-40B4-BE49-F238E27FC236}">
                    <a16:creationId xmlns:a16="http://schemas.microsoft.com/office/drawing/2014/main" id="{B04867B4-3463-4466-B976-20E3934D7913}"/>
                  </a:ext>
                </a:extLst>
              </p:cNvPr>
              <p:cNvSpPr/>
              <p:nvPr/>
            </p:nvSpPr>
            <p:spPr bwMode="auto">
              <a:xfrm>
                <a:off x="7621588" y="2887663"/>
                <a:ext cx="895350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ślïdê">
                <a:extLst>
                  <a:ext uri="{FF2B5EF4-FFF2-40B4-BE49-F238E27FC236}">
                    <a16:creationId xmlns:a16="http://schemas.microsoft.com/office/drawing/2014/main" id="{42F24EDD-EA30-48F0-A7D0-4F2E44135247}"/>
                  </a:ext>
                </a:extLst>
              </p:cNvPr>
              <p:cNvSpPr/>
              <p:nvPr/>
            </p:nvSpPr>
            <p:spPr bwMode="auto">
              <a:xfrm>
                <a:off x="7621588" y="2887663"/>
                <a:ext cx="895350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śļïḑè">
                <a:extLst>
                  <a:ext uri="{FF2B5EF4-FFF2-40B4-BE49-F238E27FC236}">
                    <a16:creationId xmlns:a16="http://schemas.microsoft.com/office/drawing/2014/main" id="{5D31EAFD-446D-49C7-B3E4-C7CE627144C8}"/>
                  </a:ext>
                </a:extLst>
              </p:cNvPr>
              <p:cNvSpPr/>
              <p:nvPr/>
            </p:nvSpPr>
            <p:spPr bwMode="auto">
              <a:xfrm>
                <a:off x="7369176" y="2954338"/>
                <a:ext cx="392113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iṩḻídè">
                <a:extLst>
                  <a:ext uri="{FF2B5EF4-FFF2-40B4-BE49-F238E27FC236}">
                    <a16:creationId xmlns:a16="http://schemas.microsoft.com/office/drawing/2014/main" id="{D599B5F4-1582-48F8-9DC5-A8D2BD1BB883}"/>
                  </a:ext>
                </a:extLst>
              </p:cNvPr>
              <p:cNvSpPr/>
              <p:nvPr/>
            </p:nvSpPr>
            <p:spPr bwMode="auto">
              <a:xfrm>
                <a:off x="7369176" y="2954338"/>
                <a:ext cx="392113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Sḷíḍé">
                <a:extLst>
                  <a:ext uri="{FF2B5EF4-FFF2-40B4-BE49-F238E27FC236}">
                    <a16:creationId xmlns:a16="http://schemas.microsoft.com/office/drawing/2014/main" id="{6D0E0710-364F-4295-8865-4B4C50D50DD1}"/>
                  </a:ext>
                </a:extLst>
              </p:cNvPr>
              <p:cNvSpPr/>
              <p:nvPr/>
            </p:nvSpPr>
            <p:spPr bwMode="auto">
              <a:xfrm>
                <a:off x="7494588" y="3021013"/>
                <a:ext cx="466725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ṣ1ïďè">
                <a:extLst>
                  <a:ext uri="{FF2B5EF4-FFF2-40B4-BE49-F238E27FC236}">
                    <a16:creationId xmlns:a16="http://schemas.microsoft.com/office/drawing/2014/main" id="{328FC45D-5A8B-48CC-9AF1-E66C4C74F0CD}"/>
                  </a:ext>
                </a:extLst>
              </p:cNvPr>
              <p:cNvSpPr/>
              <p:nvPr/>
            </p:nvSpPr>
            <p:spPr bwMode="auto">
              <a:xfrm>
                <a:off x="7494588" y="3021013"/>
                <a:ext cx="466725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$1íďê">
                <a:extLst>
                  <a:ext uri="{FF2B5EF4-FFF2-40B4-BE49-F238E27FC236}">
                    <a16:creationId xmlns:a16="http://schemas.microsoft.com/office/drawing/2014/main" id="{383EEFF4-7DBF-4B14-B510-F1E2A839590F}"/>
                  </a:ext>
                </a:extLst>
              </p:cNvPr>
              <p:cNvSpPr/>
              <p:nvPr/>
            </p:nvSpPr>
            <p:spPr bwMode="auto">
              <a:xfrm>
                <a:off x="7991476" y="3021013"/>
                <a:ext cx="392113" cy="36513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šḻïďe">
                <a:extLst>
                  <a:ext uri="{FF2B5EF4-FFF2-40B4-BE49-F238E27FC236}">
                    <a16:creationId xmlns:a16="http://schemas.microsoft.com/office/drawing/2014/main" id="{352763F2-902C-4A20-A49E-F375930146FF}"/>
                  </a:ext>
                </a:extLst>
              </p:cNvPr>
              <p:cNvSpPr/>
              <p:nvPr/>
            </p:nvSpPr>
            <p:spPr bwMode="auto">
              <a:xfrm>
                <a:off x="7991476" y="3021013"/>
                <a:ext cx="392113" cy="36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ṣļïďé">
                <a:extLst>
                  <a:ext uri="{FF2B5EF4-FFF2-40B4-BE49-F238E27FC236}">
                    <a16:creationId xmlns:a16="http://schemas.microsoft.com/office/drawing/2014/main" id="{CC0FACE4-EC38-4816-A8CF-0F753ACD4D5B}"/>
                  </a:ext>
                </a:extLst>
              </p:cNvPr>
              <p:cNvSpPr/>
              <p:nvPr/>
            </p:nvSpPr>
            <p:spPr bwMode="auto">
              <a:xfrm>
                <a:off x="7494588" y="3087688"/>
                <a:ext cx="360363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śļîďè">
                <a:extLst>
                  <a:ext uri="{FF2B5EF4-FFF2-40B4-BE49-F238E27FC236}">
                    <a16:creationId xmlns:a16="http://schemas.microsoft.com/office/drawing/2014/main" id="{D3102835-A67E-4A25-BA21-6735F1B51641}"/>
                  </a:ext>
                </a:extLst>
              </p:cNvPr>
              <p:cNvSpPr/>
              <p:nvPr/>
            </p:nvSpPr>
            <p:spPr bwMode="auto">
              <a:xfrm>
                <a:off x="7494588" y="3087688"/>
                <a:ext cx="360363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ṡḷîḋè">
                <a:extLst>
                  <a:ext uri="{FF2B5EF4-FFF2-40B4-BE49-F238E27FC236}">
                    <a16:creationId xmlns:a16="http://schemas.microsoft.com/office/drawing/2014/main" id="{B82B8241-B53D-497F-8ADD-1B65E7E9440F}"/>
                  </a:ext>
                </a:extLst>
              </p:cNvPr>
              <p:cNvSpPr/>
              <p:nvPr/>
            </p:nvSpPr>
            <p:spPr bwMode="auto">
              <a:xfrm>
                <a:off x="7889876" y="3087688"/>
                <a:ext cx="742950" cy="34925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ľiďè">
                <a:extLst>
                  <a:ext uri="{FF2B5EF4-FFF2-40B4-BE49-F238E27FC236}">
                    <a16:creationId xmlns:a16="http://schemas.microsoft.com/office/drawing/2014/main" id="{B489749F-6201-4458-9172-41385A8F9ACF}"/>
                  </a:ext>
                </a:extLst>
              </p:cNvPr>
              <p:cNvSpPr/>
              <p:nvPr/>
            </p:nvSpPr>
            <p:spPr bwMode="auto">
              <a:xfrm>
                <a:off x="7889876" y="3087688"/>
                <a:ext cx="7429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šļiďe">
                <a:extLst>
                  <a:ext uri="{FF2B5EF4-FFF2-40B4-BE49-F238E27FC236}">
                    <a16:creationId xmlns:a16="http://schemas.microsoft.com/office/drawing/2014/main" id="{7691D350-78D5-422B-9B15-C1FF5A442A41}"/>
                  </a:ext>
                </a:extLst>
              </p:cNvPr>
              <p:cNvSpPr/>
              <p:nvPr/>
            </p:nvSpPr>
            <p:spPr bwMode="auto">
              <a:xfrm>
                <a:off x="7432676" y="3176588"/>
                <a:ext cx="255588" cy="34925"/>
              </a:xfrm>
              <a:custGeom>
                <a:avLst/>
                <a:gdLst>
                  <a:gd name="T0" fmla="*/ 103 w 103"/>
                  <a:gd name="T1" fmla="*/ 0 h 14"/>
                  <a:gd name="T2" fmla="*/ 0 w 103"/>
                  <a:gd name="T3" fmla="*/ 0 h 14"/>
                  <a:gd name="T4" fmla="*/ 18 w 103"/>
                  <a:gd name="T5" fmla="*/ 14 h 14"/>
                  <a:gd name="T6" fmla="*/ 103 w 103"/>
                  <a:gd name="T7" fmla="*/ 14 h 14"/>
                  <a:gd name="T8" fmla="*/ 103 w 103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4">
                    <a:moveTo>
                      <a:pt x="10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4"/>
                      <a:pt x="12" y="9"/>
                      <a:pt x="18" y="14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3" y="0"/>
                      <a:pt x="103" y="0"/>
                      <a:pt x="103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ṩ1îḑê">
                <a:extLst>
                  <a:ext uri="{FF2B5EF4-FFF2-40B4-BE49-F238E27FC236}">
                    <a16:creationId xmlns:a16="http://schemas.microsoft.com/office/drawing/2014/main" id="{D32CEDB4-98C6-4AFF-A429-DEF1C9F5B806}"/>
                  </a:ext>
                </a:extLst>
              </p:cNvPr>
              <p:cNvSpPr/>
              <p:nvPr/>
            </p:nvSpPr>
            <p:spPr bwMode="auto">
              <a:xfrm>
                <a:off x="7621588" y="3243263"/>
                <a:ext cx="895350" cy="31750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šḷîḓé">
                <a:extLst>
                  <a:ext uri="{FF2B5EF4-FFF2-40B4-BE49-F238E27FC236}">
                    <a16:creationId xmlns:a16="http://schemas.microsoft.com/office/drawing/2014/main" id="{76E058F4-0DF8-4A4D-86BD-C8B546E41DE7}"/>
                  </a:ext>
                </a:extLst>
              </p:cNvPr>
              <p:cNvSpPr/>
              <p:nvPr/>
            </p:nvSpPr>
            <p:spPr bwMode="auto">
              <a:xfrm>
                <a:off x="7621588" y="3243263"/>
                <a:ext cx="895350" cy="3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ślîďé">
                <a:extLst>
                  <a:ext uri="{FF2B5EF4-FFF2-40B4-BE49-F238E27FC236}">
                    <a16:creationId xmlns:a16="http://schemas.microsoft.com/office/drawing/2014/main" id="{F9F192CA-41B3-4DDD-B96C-85AB5E7D7927}"/>
                  </a:ext>
                </a:extLst>
              </p:cNvPr>
              <p:cNvSpPr/>
              <p:nvPr/>
            </p:nvSpPr>
            <p:spPr bwMode="auto">
              <a:xfrm>
                <a:off x="7588251" y="3306763"/>
                <a:ext cx="173038" cy="34925"/>
              </a:xfrm>
              <a:custGeom>
                <a:avLst/>
                <a:gdLst>
                  <a:gd name="T0" fmla="*/ 70 w 70"/>
                  <a:gd name="T1" fmla="*/ 0 h 14"/>
                  <a:gd name="T2" fmla="*/ 0 w 70"/>
                  <a:gd name="T3" fmla="*/ 0 h 14"/>
                  <a:gd name="T4" fmla="*/ 13 w 70"/>
                  <a:gd name="T5" fmla="*/ 14 h 14"/>
                  <a:gd name="T6" fmla="*/ 70 w 70"/>
                  <a:gd name="T7" fmla="*/ 14 h 14"/>
                  <a:gd name="T8" fmla="*/ 70 w 70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4">
                    <a:moveTo>
                      <a:pt x="7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5"/>
                      <a:pt x="9" y="10"/>
                      <a:pt x="13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0"/>
                      <a:pt x="70" y="0"/>
                      <a:pt x="70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ṧḷíḋé">
                <a:extLst>
                  <a:ext uri="{FF2B5EF4-FFF2-40B4-BE49-F238E27FC236}">
                    <a16:creationId xmlns:a16="http://schemas.microsoft.com/office/drawing/2014/main" id="{82514CC9-5C1E-4C3E-AA1C-B36589BA8EB9}"/>
                  </a:ext>
                </a:extLst>
              </p:cNvPr>
              <p:cNvSpPr/>
              <p:nvPr/>
            </p:nvSpPr>
            <p:spPr bwMode="auto">
              <a:xfrm>
                <a:off x="7648576" y="3373438"/>
                <a:ext cx="312738" cy="34925"/>
              </a:xfrm>
              <a:custGeom>
                <a:avLst/>
                <a:gdLst>
                  <a:gd name="T0" fmla="*/ 127 w 127"/>
                  <a:gd name="T1" fmla="*/ 0 h 14"/>
                  <a:gd name="T2" fmla="*/ 0 w 127"/>
                  <a:gd name="T3" fmla="*/ 0 h 14"/>
                  <a:gd name="T4" fmla="*/ 11 w 127"/>
                  <a:gd name="T5" fmla="*/ 14 h 14"/>
                  <a:gd name="T6" fmla="*/ 127 w 127"/>
                  <a:gd name="T7" fmla="*/ 14 h 14"/>
                  <a:gd name="T8" fmla="*/ 127 w 127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4">
                    <a:moveTo>
                      <a:pt x="12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5"/>
                      <a:pt x="8" y="10"/>
                      <a:pt x="11" y="14"/>
                    </a:cubicBezTo>
                    <a:cubicBezTo>
                      <a:pt x="127" y="14"/>
                      <a:pt x="127" y="14"/>
                      <a:pt x="127" y="14"/>
                    </a:cubicBezTo>
                    <a:cubicBezTo>
                      <a:pt x="127" y="0"/>
                      <a:pt x="127" y="0"/>
                      <a:pt x="127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iḑê">
                <a:extLst>
                  <a:ext uri="{FF2B5EF4-FFF2-40B4-BE49-F238E27FC236}">
                    <a16:creationId xmlns:a16="http://schemas.microsoft.com/office/drawing/2014/main" id="{2F24BCA2-4366-43F4-A163-BDEAB50A168A}"/>
                  </a:ext>
                </a:extLst>
              </p:cNvPr>
              <p:cNvSpPr/>
              <p:nvPr/>
            </p:nvSpPr>
            <p:spPr bwMode="auto">
              <a:xfrm>
                <a:off x="7991476" y="3373438"/>
                <a:ext cx="392113" cy="39688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sľídé">
                <a:extLst>
                  <a:ext uri="{FF2B5EF4-FFF2-40B4-BE49-F238E27FC236}">
                    <a16:creationId xmlns:a16="http://schemas.microsoft.com/office/drawing/2014/main" id="{CC2DCC78-AE24-44C7-A0A0-E652E67C240E}"/>
                  </a:ext>
                </a:extLst>
              </p:cNvPr>
              <p:cNvSpPr/>
              <p:nvPr/>
            </p:nvSpPr>
            <p:spPr bwMode="auto">
              <a:xfrm>
                <a:off x="7991476" y="3373438"/>
                <a:ext cx="392113" cy="39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ṧḻïḓè">
                <a:extLst>
                  <a:ext uri="{FF2B5EF4-FFF2-40B4-BE49-F238E27FC236}">
                    <a16:creationId xmlns:a16="http://schemas.microsoft.com/office/drawing/2014/main" id="{94DAA54D-191F-4E83-9C6C-D3C1674FCFAF}"/>
                  </a:ext>
                </a:extLst>
              </p:cNvPr>
              <p:cNvSpPr/>
              <p:nvPr/>
            </p:nvSpPr>
            <p:spPr bwMode="auto">
              <a:xfrm>
                <a:off x="7699376" y="3440113"/>
                <a:ext cx="155575" cy="31750"/>
              </a:xfrm>
              <a:custGeom>
                <a:avLst/>
                <a:gdLst>
                  <a:gd name="T0" fmla="*/ 63 w 63"/>
                  <a:gd name="T1" fmla="*/ 0 h 13"/>
                  <a:gd name="T2" fmla="*/ 0 w 63"/>
                  <a:gd name="T3" fmla="*/ 0 h 13"/>
                  <a:gd name="T4" fmla="*/ 9 w 63"/>
                  <a:gd name="T5" fmla="*/ 13 h 13"/>
                  <a:gd name="T6" fmla="*/ 63 w 63"/>
                  <a:gd name="T7" fmla="*/ 13 h 13"/>
                  <a:gd name="T8" fmla="*/ 63 w 6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3">
                    <a:moveTo>
                      <a:pt x="6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4"/>
                      <a:pt x="6" y="9"/>
                      <a:pt x="9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3" y="0"/>
                      <a:pt x="63" y="0"/>
                      <a:pt x="63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şḷïdé">
                <a:extLst>
                  <a:ext uri="{FF2B5EF4-FFF2-40B4-BE49-F238E27FC236}">
                    <a16:creationId xmlns:a16="http://schemas.microsoft.com/office/drawing/2014/main" id="{545F5D3C-04BF-4CB1-8BD0-9CAF5F926A80}"/>
                  </a:ext>
                </a:extLst>
              </p:cNvPr>
              <p:cNvSpPr/>
              <p:nvPr/>
            </p:nvSpPr>
            <p:spPr bwMode="auto">
              <a:xfrm>
                <a:off x="7889876" y="3440113"/>
                <a:ext cx="742950" cy="36513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ṣ1ïďe">
                <a:extLst>
                  <a:ext uri="{FF2B5EF4-FFF2-40B4-BE49-F238E27FC236}">
                    <a16:creationId xmlns:a16="http://schemas.microsoft.com/office/drawing/2014/main" id="{CDE9AF80-FB06-4EC9-A009-B204253FA9EE}"/>
                  </a:ext>
                </a:extLst>
              </p:cNvPr>
              <p:cNvSpPr/>
              <p:nvPr/>
            </p:nvSpPr>
            <p:spPr bwMode="auto">
              <a:xfrm>
                <a:off x="7889876" y="3440113"/>
                <a:ext cx="742950" cy="36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Slîďê">
                <a:extLst>
                  <a:ext uri="{FF2B5EF4-FFF2-40B4-BE49-F238E27FC236}">
                    <a16:creationId xmlns:a16="http://schemas.microsoft.com/office/drawing/2014/main" id="{49E1AECD-9B51-45DA-ABAC-72DFF4888DA1}"/>
                  </a:ext>
                </a:extLst>
              </p:cNvPr>
              <p:cNvSpPr/>
              <p:nvPr/>
            </p:nvSpPr>
            <p:spPr bwMode="auto">
              <a:xfrm>
                <a:off x="7793038" y="3595688"/>
                <a:ext cx="723900" cy="31750"/>
              </a:xfrm>
              <a:custGeom>
                <a:avLst/>
                <a:gdLst>
                  <a:gd name="T0" fmla="*/ 293 w 293"/>
                  <a:gd name="T1" fmla="*/ 0 h 13"/>
                  <a:gd name="T2" fmla="*/ 0 w 293"/>
                  <a:gd name="T3" fmla="*/ 0 h 13"/>
                  <a:gd name="T4" fmla="*/ 6 w 293"/>
                  <a:gd name="T5" fmla="*/ 13 h 13"/>
                  <a:gd name="T6" fmla="*/ 293 w 293"/>
                  <a:gd name="T7" fmla="*/ 13 h 13"/>
                  <a:gd name="T8" fmla="*/ 293 w 29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3" h="13">
                    <a:moveTo>
                      <a:pt x="29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5"/>
                      <a:pt x="4" y="9"/>
                      <a:pt x="6" y="13"/>
                    </a:cubicBezTo>
                    <a:cubicBezTo>
                      <a:pt x="293" y="13"/>
                      <a:pt x="293" y="13"/>
                      <a:pt x="293" y="13"/>
                    </a:cubicBezTo>
                    <a:cubicBezTo>
                      <a:pt x="293" y="0"/>
                      <a:pt x="293" y="0"/>
                      <a:pt x="293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ṧlîḓé">
                <a:extLst>
                  <a:ext uri="{FF2B5EF4-FFF2-40B4-BE49-F238E27FC236}">
                    <a16:creationId xmlns:a16="http://schemas.microsoft.com/office/drawing/2014/main" id="{0AD2461B-1D75-405E-9F7C-90083E597848}"/>
                  </a:ext>
                </a:extLst>
              </p:cNvPr>
              <p:cNvSpPr/>
              <p:nvPr/>
            </p:nvSpPr>
            <p:spPr bwMode="auto">
              <a:xfrm>
                <a:off x="7850188" y="3729038"/>
                <a:ext cx="111125" cy="33338"/>
              </a:xfrm>
              <a:custGeom>
                <a:avLst/>
                <a:gdLst>
                  <a:gd name="T0" fmla="*/ 45 w 45"/>
                  <a:gd name="T1" fmla="*/ 0 h 14"/>
                  <a:gd name="T2" fmla="*/ 0 w 45"/>
                  <a:gd name="T3" fmla="*/ 0 h 14"/>
                  <a:gd name="T4" fmla="*/ 4 w 45"/>
                  <a:gd name="T5" fmla="*/ 14 h 14"/>
                  <a:gd name="T6" fmla="*/ 45 w 45"/>
                  <a:gd name="T7" fmla="*/ 14 h 14"/>
                  <a:gd name="T8" fmla="*/ 45 w 45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4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3" y="9"/>
                      <a:pt x="4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0"/>
                      <a:pt x="45" y="0"/>
                      <a:pt x="45" y="0"/>
                    </a:cubicBezTo>
                  </a:path>
                </a:pathLst>
              </a:cu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ŝlîḋe">
                <a:extLst>
                  <a:ext uri="{FF2B5EF4-FFF2-40B4-BE49-F238E27FC236}">
                    <a16:creationId xmlns:a16="http://schemas.microsoft.com/office/drawing/2014/main" id="{30843308-7762-449D-B0B7-31FDDBC8F240}"/>
                  </a:ext>
                </a:extLst>
              </p:cNvPr>
              <p:cNvSpPr/>
              <p:nvPr/>
            </p:nvSpPr>
            <p:spPr bwMode="auto">
              <a:xfrm>
                <a:off x="7991476" y="3729038"/>
                <a:ext cx="392113" cy="36513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s1íḓe">
                <a:extLst>
                  <a:ext uri="{FF2B5EF4-FFF2-40B4-BE49-F238E27FC236}">
                    <a16:creationId xmlns:a16="http://schemas.microsoft.com/office/drawing/2014/main" id="{2F485BD8-E431-4626-A8AE-4B8AE74306A7}"/>
                  </a:ext>
                </a:extLst>
              </p:cNvPr>
              <p:cNvSpPr/>
              <p:nvPr/>
            </p:nvSpPr>
            <p:spPr bwMode="auto">
              <a:xfrm>
                <a:off x="7991476" y="3729038"/>
                <a:ext cx="392113" cy="36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šḷidê">
                <a:extLst>
                  <a:ext uri="{FF2B5EF4-FFF2-40B4-BE49-F238E27FC236}">
                    <a16:creationId xmlns:a16="http://schemas.microsoft.com/office/drawing/2014/main" id="{3956DD66-D1D3-473C-9172-A646D6E52804}"/>
                  </a:ext>
                </a:extLst>
              </p:cNvPr>
              <p:cNvSpPr/>
              <p:nvPr/>
            </p:nvSpPr>
            <p:spPr bwMode="auto">
              <a:xfrm>
                <a:off x="7889876" y="3795713"/>
                <a:ext cx="742950" cy="33338"/>
              </a:xfrm>
              <a:prstGeom prst="rect">
                <a:avLst/>
              </a:prstGeom>
              <a:solidFill>
                <a:srgbClr val="DB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şlíḓe">
                <a:extLst>
                  <a:ext uri="{FF2B5EF4-FFF2-40B4-BE49-F238E27FC236}">
                    <a16:creationId xmlns:a16="http://schemas.microsoft.com/office/drawing/2014/main" id="{09005C01-54D0-477F-B92F-4254E5B97056}"/>
                  </a:ext>
                </a:extLst>
              </p:cNvPr>
              <p:cNvSpPr/>
              <p:nvPr/>
            </p:nvSpPr>
            <p:spPr bwMode="auto">
              <a:xfrm>
                <a:off x="7889876" y="3795713"/>
                <a:ext cx="742950" cy="33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ṧḻiďê">
                <a:extLst>
                  <a:ext uri="{FF2B5EF4-FFF2-40B4-BE49-F238E27FC236}">
                    <a16:creationId xmlns:a16="http://schemas.microsoft.com/office/drawing/2014/main" id="{378DBE3B-E7C8-4D85-A05E-720D3FB6E34A}"/>
                  </a:ext>
                </a:extLst>
              </p:cNvPr>
              <p:cNvSpPr/>
              <p:nvPr/>
            </p:nvSpPr>
            <p:spPr bwMode="auto">
              <a:xfrm>
                <a:off x="6918326" y="2892426"/>
                <a:ext cx="1146175" cy="1447800"/>
              </a:xfrm>
              <a:custGeom>
                <a:avLst/>
                <a:gdLst>
                  <a:gd name="T0" fmla="*/ 465 w 465"/>
                  <a:gd name="T1" fmla="*/ 458 h 587"/>
                  <a:gd name="T2" fmla="*/ 465 w 465"/>
                  <a:gd name="T3" fmla="*/ 532 h 587"/>
                  <a:gd name="T4" fmla="*/ 461 w 465"/>
                  <a:gd name="T5" fmla="*/ 587 h 587"/>
                  <a:gd name="T6" fmla="*/ 126 w 465"/>
                  <a:gd name="T7" fmla="*/ 587 h 587"/>
                  <a:gd name="T8" fmla="*/ 28 w 465"/>
                  <a:gd name="T9" fmla="*/ 540 h 587"/>
                  <a:gd name="T10" fmla="*/ 30 w 465"/>
                  <a:gd name="T11" fmla="*/ 532 h 587"/>
                  <a:gd name="T12" fmla="*/ 30 w 465"/>
                  <a:gd name="T13" fmla="*/ 458 h 587"/>
                  <a:gd name="T14" fmla="*/ 7 w 465"/>
                  <a:gd name="T15" fmla="*/ 435 h 587"/>
                  <a:gd name="T16" fmla="*/ 0 w 465"/>
                  <a:gd name="T17" fmla="*/ 435 h 587"/>
                  <a:gd name="T18" fmla="*/ 0 w 465"/>
                  <a:gd name="T19" fmla="*/ 0 h 587"/>
                  <a:gd name="T20" fmla="*/ 7 w 465"/>
                  <a:gd name="T21" fmla="*/ 0 h 587"/>
                  <a:gd name="T22" fmla="*/ 465 w 465"/>
                  <a:gd name="T23" fmla="*/ 458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5" h="587">
                    <a:moveTo>
                      <a:pt x="465" y="458"/>
                    </a:moveTo>
                    <a:cubicBezTo>
                      <a:pt x="465" y="532"/>
                      <a:pt x="465" y="532"/>
                      <a:pt x="465" y="532"/>
                    </a:cubicBezTo>
                    <a:cubicBezTo>
                      <a:pt x="465" y="550"/>
                      <a:pt x="464" y="569"/>
                      <a:pt x="461" y="587"/>
                    </a:cubicBezTo>
                    <a:cubicBezTo>
                      <a:pt x="126" y="587"/>
                      <a:pt x="126" y="587"/>
                      <a:pt x="126" y="587"/>
                    </a:cubicBezTo>
                    <a:cubicBezTo>
                      <a:pt x="88" y="587"/>
                      <a:pt x="52" y="570"/>
                      <a:pt x="28" y="540"/>
                    </a:cubicBezTo>
                    <a:cubicBezTo>
                      <a:pt x="29" y="538"/>
                      <a:pt x="30" y="535"/>
                      <a:pt x="30" y="532"/>
                    </a:cubicBezTo>
                    <a:cubicBezTo>
                      <a:pt x="30" y="458"/>
                      <a:pt x="30" y="458"/>
                      <a:pt x="30" y="458"/>
                    </a:cubicBezTo>
                    <a:cubicBezTo>
                      <a:pt x="30" y="446"/>
                      <a:pt x="20" y="435"/>
                      <a:pt x="7" y="435"/>
                    </a:cubicBezTo>
                    <a:cubicBezTo>
                      <a:pt x="0" y="435"/>
                      <a:pt x="0" y="435"/>
                      <a:pt x="0" y="4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260" y="1"/>
                      <a:pt x="464" y="206"/>
                      <a:pt x="465" y="4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21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Sliḑè">
                <a:extLst>
                  <a:ext uri="{FF2B5EF4-FFF2-40B4-BE49-F238E27FC236}">
                    <a16:creationId xmlns:a16="http://schemas.microsoft.com/office/drawing/2014/main" id="{63A28E13-8429-41CF-BE99-95807E773843}"/>
                  </a:ext>
                </a:extLst>
              </p:cNvPr>
              <p:cNvSpPr/>
              <p:nvPr/>
            </p:nvSpPr>
            <p:spPr bwMode="auto">
              <a:xfrm>
                <a:off x="4021138" y="1687513"/>
                <a:ext cx="3890963" cy="4283075"/>
              </a:xfrm>
              <a:custGeom>
                <a:avLst/>
                <a:gdLst>
                  <a:gd name="T0" fmla="*/ 662 w 1577"/>
                  <a:gd name="T1" fmla="*/ 1732 h 1738"/>
                  <a:gd name="T2" fmla="*/ 177 w 1577"/>
                  <a:gd name="T3" fmla="*/ 1700 h 1738"/>
                  <a:gd name="T4" fmla="*/ 71 w 1577"/>
                  <a:gd name="T5" fmla="*/ 1666 h 1738"/>
                  <a:gd name="T6" fmla="*/ 51 w 1577"/>
                  <a:gd name="T7" fmla="*/ 1532 h 1738"/>
                  <a:gd name="T8" fmla="*/ 51 w 1577"/>
                  <a:gd name="T9" fmla="*/ 1514 h 1738"/>
                  <a:gd name="T10" fmla="*/ 509 w 1577"/>
                  <a:gd name="T11" fmla="*/ 1074 h 1738"/>
                  <a:gd name="T12" fmla="*/ 1119 w 1577"/>
                  <a:gd name="T13" fmla="*/ 1074 h 1738"/>
                  <a:gd name="T14" fmla="*/ 1142 w 1577"/>
                  <a:gd name="T15" fmla="*/ 1051 h 1738"/>
                  <a:gd name="T16" fmla="*/ 1142 w 1577"/>
                  <a:gd name="T17" fmla="*/ 978 h 1738"/>
                  <a:gd name="T18" fmla="*/ 1119 w 1577"/>
                  <a:gd name="T19" fmla="*/ 955 h 1738"/>
                  <a:gd name="T20" fmla="*/ 458 w 1577"/>
                  <a:gd name="T21" fmla="*/ 955 h 1738"/>
                  <a:gd name="T22" fmla="*/ 0 w 1577"/>
                  <a:gd name="T23" fmla="*/ 497 h 1738"/>
                  <a:gd name="T24" fmla="*/ 0 w 1577"/>
                  <a:gd name="T25" fmla="*/ 458 h 1738"/>
                  <a:gd name="T26" fmla="*/ 458 w 1577"/>
                  <a:gd name="T27" fmla="*/ 0 h 1738"/>
                  <a:gd name="T28" fmla="*/ 617 w 1577"/>
                  <a:gd name="T29" fmla="*/ 0 h 1738"/>
                  <a:gd name="T30" fmla="*/ 834 w 1577"/>
                  <a:gd name="T31" fmla="*/ 218 h 1738"/>
                  <a:gd name="T32" fmla="*/ 617 w 1577"/>
                  <a:gd name="T33" fmla="*/ 435 h 1738"/>
                  <a:gd name="T34" fmla="*/ 617 w 1577"/>
                  <a:gd name="T35" fmla="*/ 435 h 1738"/>
                  <a:gd name="T36" fmla="*/ 458 w 1577"/>
                  <a:gd name="T37" fmla="*/ 435 h 1738"/>
                  <a:gd name="T38" fmla="*/ 434 w 1577"/>
                  <a:gd name="T39" fmla="*/ 458 h 1738"/>
                  <a:gd name="T40" fmla="*/ 434 w 1577"/>
                  <a:gd name="T41" fmla="*/ 497 h 1738"/>
                  <a:gd name="T42" fmla="*/ 458 w 1577"/>
                  <a:gd name="T43" fmla="*/ 520 h 1738"/>
                  <a:gd name="T44" fmla="*/ 1119 w 1577"/>
                  <a:gd name="T45" fmla="*/ 520 h 1738"/>
                  <a:gd name="T46" fmla="*/ 1577 w 1577"/>
                  <a:gd name="T47" fmla="*/ 978 h 1738"/>
                  <a:gd name="T48" fmla="*/ 1577 w 1577"/>
                  <a:gd name="T49" fmla="*/ 1051 h 1738"/>
                  <a:gd name="T50" fmla="*/ 1119 w 1577"/>
                  <a:gd name="T51" fmla="*/ 1509 h 1738"/>
                  <a:gd name="T52" fmla="*/ 509 w 1577"/>
                  <a:gd name="T53" fmla="*/ 1509 h 1738"/>
                  <a:gd name="T54" fmla="*/ 485 w 1577"/>
                  <a:gd name="T55" fmla="*/ 1531 h 1738"/>
                  <a:gd name="T56" fmla="*/ 507 w 1577"/>
                  <a:gd name="T57" fmla="*/ 1556 h 1738"/>
                  <a:gd name="T58" fmla="*/ 509 w 1577"/>
                  <a:gd name="T59" fmla="*/ 1556 h 1738"/>
                  <a:gd name="T60" fmla="*/ 1095 w 1577"/>
                  <a:gd name="T61" fmla="*/ 1556 h 1738"/>
                  <a:gd name="T62" fmla="*/ 1342 w 1577"/>
                  <a:gd name="T63" fmla="*/ 1627 h 1738"/>
                  <a:gd name="T64" fmla="*/ 1078 w 1577"/>
                  <a:gd name="T65" fmla="*/ 1702 h 1738"/>
                  <a:gd name="T66" fmla="*/ 662 w 1577"/>
                  <a:gd name="T67" fmla="*/ 1732 h 1738"/>
                  <a:gd name="T68" fmla="*/ 662 w 1577"/>
                  <a:gd name="T69" fmla="*/ 1732 h 1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77" h="1738">
                    <a:moveTo>
                      <a:pt x="662" y="1732"/>
                    </a:moveTo>
                    <a:cubicBezTo>
                      <a:pt x="499" y="1736"/>
                      <a:pt x="335" y="1738"/>
                      <a:pt x="177" y="1700"/>
                    </a:cubicBezTo>
                    <a:cubicBezTo>
                      <a:pt x="141" y="1691"/>
                      <a:pt x="106" y="1680"/>
                      <a:pt x="71" y="1666"/>
                    </a:cubicBezTo>
                    <a:cubicBezTo>
                      <a:pt x="58" y="1623"/>
                      <a:pt x="51" y="1578"/>
                      <a:pt x="51" y="1532"/>
                    </a:cubicBezTo>
                    <a:cubicBezTo>
                      <a:pt x="51" y="1526"/>
                      <a:pt x="51" y="1520"/>
                      <a:pt x="51" y="1514"/>
                    </a:cubicBezTo>
                    <a:cubicBezTo>
                      <a:pt x="61" y="1268"/>
                      <a:pt x="263" y="1074"/>
                      <a:pt x="509" y="1074"/>
                    </a:cubicBezTo>
                    <a:cubicBezTo>
                      <a:pt x="1119" y="1074"/>
                      <a:pt x="1119" y="1074"/>
                      <a:pt x="1119" y="1074"/>
                    </a:cubicBezTo>
                    <a:cubicBezTo>
                      <a:pt x="1132" y="1074"/>
                      <a:pt x="1142" y="1064"/>
                      <a:pt x="1142" y="1051"/>
                    </a:cubicBezTo>
                    <a:cubicBezTo>
                      <a:pt x="1142" y="978"/>
                      <a:pt x="1142" y="978"/>
                      <a:pt x="1142" y="978"/>
                    </a:cubicBezTo>
                    <a:cubicBezTo>
                      <a:pt x="1142" y="965"/>
                      <a:pt x="1132" y="955"/>
                      <a:pt x="1119" y="955"/>
                    </a:cubicBezTo>
                    <a:cubicBezTo>
                      <a:pt x="458" y="955"/>
                      <a:pt x="458" y="955"/>
                      <a:pt x="458" y="955"/>
                    </a:cubicBezTo>
                    <a:cubicBezTo>
                      <a:pt x="205" y="955"/>
                      <a:pt x="0" y="750"/>
                      <a:pt x="0" y="497"/>
                    </a:cubicBezTo>
                    <a:cubicBezTo>
                      <a:pt x="0" y="458"/>
                      <a:pt x="0" y="458"/>
                      <a:pt x="0" y="458"/>
                    </a:cubicBezTo>
                    <a:cubicBezTo>
                      <a:pt x="0" y="206"/>
                      <a:pt x="205" y="1"/>
                      <a:pt x="458" y="0"/>
                    </a:cubicBezTo>
                    <a:cubicBezTo>
                      <a:pt x="617" y="0"/>
                      <a:pt x="617" y="0"/>
                      <a:pt x="617" y="0"/>
                    </a:cubicBezTo>
                    <a:cubicBezTo>
                      <a:pt x="737" y="0"/>
                      <a:pt x="834" y="98"/>
                      <a:pt x="834" y="218"/>
                    </a:cubicBezTo>
                    <a:cubicBezTo>
                      <a:pt x="834" y="338"/>
                      <a:pt x="737" y="435"/>
                      <a:pt x="617" y="435"/>
                    </a:cubicBezTo>
                    <a:cubicBezTo>
                      <a:pt x="617" y="435"/>
                      <a:pt x="617" y="435"/>
                      <a:pt x="617" y="435"/>
                    </a:cubicBezTo>
                    <a:cubicBezTo>
                      <a:pt x="458" y="435"/>
                      <a:pt x="458" y="435"/>
                      <a:pt x="458" y="435"/>
                    </a:cubicBezTo>
                    <a:cubicBezTo>
                      <a:pt x="445" y="435"/>
                      <a:pt x="434" y="446"/>
                      <a:pt x="434" y="458"/>
                    </a:cubicBezTo>
                    <a:cubicBezTo>
                      <a:pt x="434" y="497"/>
                      <a:pt x="434" y="497"/>
                      <a:pt x="434" y="497"/>
                    </a:cubicBezTo>
                    <a:cubicBezTo>
                      <a:pt x="434" y="510"/>
                      <a:pt x="445" y="520"/>
                      <a:pt x="458" y="520"/>
                    </a:cubicBezTo>
                    <a:cubicBezTo>
                      <a:pt x="1119" y="520"/>
                      <a:pt x="1119" y="520"/>
                      <a:pt x="1119" y="520"/>
                    </a:cubicBezTo>
                    <a:cubicBezTo>
                      <a:pt x="1372" y="520"/>
                      <a:pt x="1577" y="725"/>
                      <a:pt x="1577" y="978"/>
                    </a:cubicBezTo>
                    <a:cubicBezTo>
                      <a:pt x="1577" y="1051"/>
                      <a:pt x="1577" y="1051"/>
                      <a:pt x="1577" y="1051"/>
                    </a:cubicBezTo>
                    <a:cubicBezTo>
                      <a:pt x="1577" y="1304"/>
                      <a:pt x="1372" y="1509"/>
                      <a:pt x="1119" y="1509"/>
                    </a:cubicBezTo>
                    <a:cubicBezTo>
                      <a:pt x="509" y="1509"/>
                      <a:pt x="509" y="1509"/>
                      <a:pt x="509" y="1509"/>
                    </a:cubicBezTo>
                    <a:cubicBezTo>
                      <a:pt x="496" y="1509"/>
                      <a:pt x="485" y="1519"/>
                      <a:pt x="485" y="1531"/>
                    </a:cubicBezTo>
                    <a:cubicBezTo>
                      <a:pt x="484" y="1544"/>
                      <a:pt x="494" y="1555"/>
                      <a:pt x="507" y="1556"/>
                    </a:cubicBezTo>
                    <a:cubicBezTo>
                      <a:pt x="508" y="1556"/>
                      <a:pt x="508" y="1556"/>
                      <a:pt x="509" y="1556"/>
                    </a:cubicBezTo>
                    <a:cubicBezTo>
                      <a:pt x="1095" y="1556"/>
                      <a:pt x="1095" y="1556"/>
                      <a:pt x="1095" y="1556"/>
                    </a:cubicBezTo>
                    <a:cubicBezTo>
                      <a:pt x="1183" y="1555"/>
                      <a:pt x="1268" y="1580"/>
                      <a:pt x="1342" y="1627"/>
                    </a:cubicBezTo>
                    <a:cubicBezTo>
                      <a:pt x="1256" y="1660"/>
                      <a:pt x="1168" y="1685"/>
                      <a:pt x="1078" y="1702"/>
                    </a:cubicBezTo>
                    <a:cubicBezTo>
                      <a:pt x="941" y="1726"/>
                      <a:pt x="801" y="1729"/>
                      <a:pt x="662" y="1732"/>
                    </a:cubicBezTo>
                    <a:cubicBezTo>
                      <a:pt x="662" y="1732"/>
                      <a:pt x="662" y="1732"/>
                      <a:pt x="662" y="1732"/>
                    </a:cubicBezTo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ṩľïḋê">
                <a:extLst>
                  <a:ext uri="{FF2B5EF4-FFF2-40B4-BE49-F238E27FC236}">
                    <a16:creationId xmlns:a16="http://schemas.microsoft.com/office/drawing/2014/main" id="{B39E62AB-A27C-4295-B60C-9D1EB4C6876A}"/>
                  </a:ext>
                </a:extLst>
              </p:cNvPr>
              <p:cNvSpPr/>
              <p:nvPr/>
            </p:nvSpPr>
            <p:spPr bwMode="auto">
              <a:xfrm>
                <a:off x="6607176" y="4010026"/>
                <a:ext cx="725488" cy="741363"/>
              </a:xfrm>
              <a:custGeom>
                <a:avLst/>
                <a:gdLst>
                  <a:gd name="T0" fmla="*/ 288 w 294"/>
                  <a:gd name="T1" fmla="*/ 57 h 301"/>
                  <a:gd name="T2" fmla="*/ 268 w 294"/>
                  <a:gd name="T3" fmla="*/ 102 h 301"/>
                  <a:gd name="T4" fmla="*/ 113 w 294"/>
                  <a:gd name="T5" fmla="*/ 149 h 301"/>
                  <a:gd name="T6" fmla="*/ 68 w 294"/>
                  <a:gd name="T7" fmla="*/ 160 h 301"/>
                  <a:gd name="T8" fmla="*/ 58 w 294"/>
                  <a:gd name="T9" fmla="*/ 176 h 301"/>
                  <a:gd name="T10" fmla="*/ 44 w 294"/>
                  <a:gd name="T11" fmla="*/ 275 h 301"/>
                  <a:gd name="T12" fmla="*/ 31 w 294"/>
                  <a:gd name="T13" fmla="*/ 295 h 301"/>
                  <a:gd name="T14" fmla="*/ 9 w 294"/>
                  <a:gd name="T15" fmla="*/ 297 h 301"/>
                  <a:gd name="T16" fmla="*/ 0 w 294"/>
                  <a:gd name="T17" fmla="*/ 267 h 301"/>
                  <a:gd name="T18" fmla="*/ 4 w 294"/>
                  <a:gd name="T19" fmla="*/ 217 h 301"/>
                  <a:gd name="T20" fmla="*/ 30 w 294"/>
                  <a:gd name="T21" fmla="*/ 134 h 301"/>
                  <a:gd name="T22" fmla="*/ 74 w 294"/>
                  <a:gd name="T23" fmla="*/ 106 h 301"/>
                  <a:gd name="T24" fmla="*/ 288 w 294"/>
                  <a:gd name="T25" fmla="*/ 57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4" h="301">
                    <a:moveTo>
                      <a:pt x="288" y="57"/>
                    </a:moveTo>
                    <a:cubicBezTo>
                      <a:pt x="294" y="73"/>
                      <a:pt x="281" y="91"/>
                      <a:pt x="268" y="102"/>
                    </a:cubicBezTo>
                    <a:cubicBezTo>
                      <a:pt x="225" y="138"/>
                      <a:pt x="168" y="149"/>
                      <a:pt x="113" y="149"/>
                    </a:cubicBezTo>
                    <a:cubicBezTo>
                      <a:pt x="97" y="149"/>
                      <a:pt x="80" y="149"/>
                      <a:pt x="68" y="160"/>
                    </a:cubicBezTo>
                    <a:cubicBezTo>
                      <a:pt x="64" y="165"/>
                      <a:pt x="60" y="170"/>
                      <a:pt x="58" y="176"/>
                    </a:cubicBezTo>
                    <a:cubicBezTo>
                      <a:pt x="47" y="208"/>
                      <a:pt x="54" y="243"/>
                      <a:pt x="44" y="275"/>
                    </a:cubicBezTo>
                    <a:cubicBezTo>
                      <a:pt x="41" y="282"/>
                      <a:pt x="37" y="289"/>
                      <a:pt x="31" y="295"/>
                    </a:cubicBezTo>
                    <a:cubicBezTo>
                      <a:pt x="25" y="300"/>
                      <a:pt x="16" y="301"/>
                      <a:pt x="9" y="297"/>
                    </a:cubicBezTo>
                    <a:cubicBezTo>
                      <a:pt x="0" y="291"/>
                      <a:pt x="0" y="278"/>
                      <a:pt x="0" y="267"/>
                    </a:cubicBezTo>
                    <a:cubicBezTo>
                      <a:pt x="4" y="217"/>
                      <a:pt x="4" y="217"/>
                      <a:pt x="4" y="217"/>
                    </a:cubicBezTo>
                    <a:cubicBezTo>
                      <a:pt x="7" y="188"/>
                      <a:pt x="10" y="156"/>
                      <a:pt x="30" y="134"/>
                    </a:cubicBezTo>
                    <a:cubicBezTo>
                      <a:pt x="42" y="121"/>
                      <a:pt x="58" y="114"/>
                      <a:pt x="74" y="106"/>
                    </a:cubicBezTo>
                    <a:cubicBezTo>
                      <a:pt x="103" y="93"/>
                      <a:pt x="266" y="0"/>
                      <a:pt x="288" y="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rgbClr val="688EFD">
                      <a:alpha val="0"/>
                    </a:srgb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sliḓe">
                <a:extLst>
                  <a:ext uri="{FF2B5EF4-FFF2-40B4-BE49-F238E27FC236}">
                    <a16:creationId xmlns:a16="http://schemas.microsoft.com/office/drawing/2014/main" id="{C32C32F4-A611-4F37-BB1D-A6F569CAC03D}"/>
                  </a:ext>
                </a:extLst>
              </p:cNvPr>
              <p:cNvSpPr/>
              <p:nvPr/>
            </p:nvSpPr>
            <p:spPr bwMode="auto">
              <a:xfrm>
                <a:off x="4146551" y="4408488"/>
                <a:ext cx="757238" cy="1011238"/>
              </a:xfrm>
              <a:custGeom>
                <a:avLst/>
                <a:gdLst>
                  <a:gd name="T0" fmla="*/ 307 w 307"/>
                  <a:gd name="T1" fmla="*/ 41 h 410"/>
                  <a:gd name="T2" fmla="*/ 307 w 307"/>
                  <a:gd name="T3" fmla="*/ 325 h 410"/>
                  <a:gd name="T4" fmla="*/ 222 w 307"/>
                  <a:gd name="T5" fmla="*/ 410 h 410"/>
                  <a:gd name="T6" fmla="*/ 222 w 307"/>
                  <a:gd name="T7" fmla="*/ 410 h 410"/>
                  <a:gd name="T8" fmla="*/ 0 w 307"/>
                  <a:gd name="T9" fmla="*/ 410 h 410"/>
                  <a:gd name="T10" fmla="*/ 296 w 307"/>
                  <a:gd name="T11" fmla="*/ 0 h 410"/>
                  <a:gd name="T12" fmla="*/ 307 w 307"/>
                  <a:gd name="T13" fmla="*/ 41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" h="410">
                    <a:moveTo>
                      <a:pt x="307" y="41"/>
                    </a:moveTo>
                    <a:cubicBezTo>
                      <a:pt x="307" y="325"/>
                      <a:pt x="307" y="325"/>
                      <a:pt x="307" y="325"/>
                    </a:cubicBezTo>
                    <a:cubicBezTo>
                      <a:pt x="307" y="372"/>
                      <a:pt x="269" y="410"/>
                      <a:pt x="222" y="410"/>
                    </a:cubicBezTo>
                    <a:cubicBezTo>
                      <a:pt x="222" y="410"/>
                      <a:pt x="222" y="410"/>
                      <a:pt x="222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8" y="226"/>
                      <a:pt x="124" y="65"/>
                      <a:pt x="296" y="0"/>
                    </a:cubicBezTo>
                    <a:cubicBezTo>
                      <a:pt x="303" y="12"/>
                      <a:pt x="307" y="27"/>
                      <a:pt x="307" y="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ṧḷíḓé">
                <a:extLst>
                  <a:ext uri="{FF2B5EF4-FFF2-40B4-BE49-F238E27FC236}">
                    <a16:creationId xmlns:a16="http://schemas.microsoft.com/office/drawing/2014/main" id="{434990A2-B169-48D0-B1CC-1A7E0C7CE780}"/>
                  </a:ext>
                </a:extLst>
              </p:cNvPr>
              <p:cNvSpPr/>
              <p:nvPr/>
            </p:nvSpPr>
            <p:spPr bwMode="auto">
              <a:xfrm>
                <a:off x="3683001" y="4297363"/>
                <a:ext cx="1139825" cy="1025525"/>
              </a:xfrm>
              <a:custGeom>
                <a:avLst/>
                <a:gdLst>
                  <a:gd name="T0" fmla="*/ 78 w 462"/>
                  <a:gd name="T1" fmla="*/ 0 h 416"/>
                  <a:gd name="T2" fmla="*/ 384 w 462"/>
                  <a:gd name="T3" fmla="*/ 0 h 416"/>
                  <a:gd name="T4" fmla="*/ 462 w 462"/>
                  <a:gd name="T5" fmla="*/ 78 h 416"/>
                  <a:gd name="T6" fmla="*/ 462 w 462"/>
                  <a:gd name="T7" fmla="*/ 338 h 416"/>
                  <a:gd name="T8" fmla="*/ 384 w 462"/>
                  <a:gd name="T9" fmla="*/ 416 h 416"/>
                  <a:gd name="T10" fmla="*/ 78 w 462"/>
                  <a:gd name="T11" fmla="*/ 416 h 416"/>
                  <a:gd name="T12" fmla="*/ 0 w 462"/>
                  <a:gd name="T13" fmla="*/ 338 h 416"/>
                  <a:gd name="T14" fmla="*/ 0 w 462"/>
                  <a:gd name="T15" fmla="*/ 78 h 416"/>
                  <a:gd name="T16" fmla="*/ 78 w 462"/>
                  <a:gd name="T17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16">
                    <a:moveTo>
                      <a:pt x="78" y="0"/>
                    </a:moveTo>
                    <a:cubicBezTo>
                      <a:pt x="384" y="0"/>
                      <a:pt x="384" y="0"/>
                      <a:pt x="384" y="0"/>
                    </a:cubicBezTo>
                    <a:cubicBezTo>
                      <a:pt x="427" y="0"/>
                      <a:pt x="462" y="35"/>
                      <a:pt x="462" y="78"/>
                    </a:cubicBezTo>
                    <a:cubicBezTo>
                      <a:pt x="462" y="338"/>
                      <a:pt x="462" y="338"/>
                      <a:pt x="462" y="338"/>
                    </a:cubicBezTo>
                    <a:cubicBezTo>
                      <a:pt x="462" y="381"/>
                      <a:pt x="427" y="416"/>
                      <a:pt x="384" y="416"/>
                    </a:cubicBezTo>
                    <a:cubicBezTo>
                      <a:pt x="78" y="416"/>
                      <a:pt x="78" y="416"/>
                      <a:pt x="78" y="416"/>
                    </a:cubicBezTo>
                    <a:cubicBezTo>
                      <a:pt x="35" y="416"/>
                      <a:pt x="0" y="381"/>
                      <a:pt x="0" y="33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ŝḻiḍè">
                <a:extLst>
                  <a:ext uri="{FF2B5EF4-FFF2-40B4-BE49-F238E27FC236}">
                    <a16:creationId xmlns:a16="http://schemas.microsoft.com/office/drawing/2014/main" id="{3C9DABFB-4080-4A1D-9091-B158E1F837EB}"/>
                  </a:ext>
                </a:extLst>
              </p:cNvPr>
              <p:cNvSpPr/>
              <p:nvPr/>
            </p:nvSpPr>
            <p:spPr bwMode="auto">
              <a:xfrm>
                <a:off x="5264151" y="3074988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ṣliḋé">
                <a:extLst>
                  <a:ext uri="{FF2B5EF4-FFF2-40B4-BE49-F238E27FC236}">
                    <a16:creationId xmlns:a16="http://schemas.microsoft.com/office/drawing/2014/main" id="{AE88848E-74B7-478A-A9C0-5150CA5F0749}"/>
                  </a:ext>
                </a:extLst>
              </p:cNvPr>
              <p:cNvSpPr/>
              <p:nvPr/>
            </p:nvSpPr>
            <p:spPr bwMode="auto">
              <a:xfrm>
                <a:off x="5264151" y="3074988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ṧlíďé">
                <a:extLst>
                  <a:ext uri="{FF2B5EF4-FFF2-40B4-BE49-F238E27FC236}">
                    <a16:creationId xmlns:a16="http://schemas.microsoft.com/office/drawing/2014/main" id="{EB16656D-EC9F-496A-B37F-00B92CB814B0}"/>
                  </a:ext>
                </a:extLst>
              </p:cNvPr>
              <p:cNvSpPr/>
              <p:nvPr/>
            </p:nvSpPr>
            <p:spPr bwMode="auto">
              <a:xfrm>
                <a:off x="5264151" y="3127376"/>
                <a:ext cx="2222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şļíḑé">
                <a:extLst>
                  <a:ext uri="{FF2B5EF4-FFF2-40B4-BE49-F238E27FC236}">
                    <a16:creationId xmlns:a16="http://schemas.microsoft.com/office/drawing/2014/main" id="{4A0BE20B-BE41-4178-B7E3-A456510E526E}"/>
                  </a:ext>
                </a:extLst>
              </p:cNvPr>
              <p:cNvSpPr/>
              <p:nvPr/>
            </p:nvSpPr>
            <p:spPr bwMode="auto">
              <a:xfrm>
                <a:off x="5264151" y="3127376"/>
                <a:ext cx="2222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$1ïde">
                <a:extLst>
                  <a:ext uri="{FF2B5EF4-FFF2-40B4-BE49-F238E27FC236}">
                    <a16:creationId xmlns:a16="http://schemas.microsoft.com/office/drawing/2014/main" id="{25B8C6B3-6607-43DA-9969-E83D7B0CF087}"/>
                  </a:ext>
                </a:extLst>
              </p:cNvPr>
              <p:cNvSpPr/>
              <p:nvPr/>
            </p:nvSpPr>
            <p:spPr bwMode="auto">
              <a:xfrm>
                <a:off x="5578476" y="3127376"/>
                <a:ext cx="7048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ŝlîḑê">
                <a:extLst>
                  <a:ext uri="{FF2B5EF4-FFF2-40B4-BE49-F238E27FC236}">
                    <a16:creationId xmlns:a16="http://schemas.microsoft.com/office/drawing/2014/main" id="{ED0A3166-2CDF-4106-B234-C7063759B4D2}"/>
                  </a:ext>
                </a:extLst>
              </p:cNvPr>
              <p:cNvSpPr/>
              <p:nvPr/>
            </p:nvSpPr>
            <p:spPr bwMode="auto">
              <a:xfrm>
                <a:off x="5578476" y="3127376"/>
                <a:ext cx="7048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ṡḻïḓé">
                <a:extLst>
                  <a:ext uri="{FF2B5EF4-FFF2-40B4-BE49-F238E27FC236}">
                    <a16:creationId xmlns:a16="http://schemas.microsoft.com/office/drawing/2014/main" id="{E2AA276B-2B24-49FB-B509-CFD405C9B1A8}"/>
                  </a:ext>
                </a:extLst>
              </p:cNvPr>
              <p:cNvSpPr/>
              <p:nvPr/>
            </p:nvSpPr>
            <p:spPr bwMode="auto">
              <a:xfrm>
                <a:off x="5380038" y="3178176"/>
                <a:ext cx="309563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ṣḻîdê">
                <a:extLst>
                  <a:ext uri="{FF2B5EF4-FFF2-40B4-BE49-F238E27FC236}">
                    <a16:creationId xmlns:a16="http://schemas.microsoft.com/office/drawing/2014/main" id="{714060DF-459F-4E8D-8219-425257208A32}"/>
                  </a:ext>
                </a:extLst>
              </p:cNvPr>
              <p:cNvSpPr/>
              <p:nvPr/>
            </p:nvSpPr>
            <p:spPr bwMode="auto">
              <a:xfrm>
                <a:off x="5380038" y="3178176"/>
                <a:ext cx="309563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ŝḻiḓê">
                <a:extLst>
                  <a:ext uri="{FF2B5EF4-FFF2-40B4-BE49-F238E27FC236}">
                    <a16:creationId xmlns:a16="http://schemas.microsoft.com/office/drawing/2014/main" id="{CD1385D5-EE17-4390-9336-83635A9305AE}"/>
                  </a:ext>
                </a:extLst>
              </p:cNvPr>
              <p:cNvSpPr/>
              <p:nvPr/>
            </p:nvSpPr>
            <p:spPr bwMode="auto">
              <a:xfrm>
                <a:off x="5478463" y="3230563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Slíḋè">
                <a:extLst>
                  <a:ext uri="{FF2B5EF4-FFF2-40B4-BE49-F238E27FC236}">
                    <a16:creationId xmlns:a16="http://schemas.microsoft.com/office/drawing/2014/main" id="{AAF2FD98-4753-4EA7-A92C-8922EFF01E48}"/>
                  </a:ext>
                </a:extLst>
              </p:cNvPr>
              <p:cNvSpPr/>
              <p:nvPr/>
            </p:nvSpPr>
            <p:spPr bwMode="auto">
              <a:xfrm>
                <a:off x="5478463" y="3230563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ṡļidé">
                <a:extLst>
                  <a:ext uri="{FF2B5EF4-FFF2-40B4-BE49-F238E27FC236}">
                    <a16:creationId xmlns:a16="http://schemas.microsoft.com/office/drawing/2014/main" id="{0DF69206-EF1F-475D-AA88-AE086EA6E6A4}"/>
                  </a:ext>
                </a:extLst>
              </p:cNvPr>
              <p:cNvSpPr/>
              <p:nvPr/>
            </p:nvSpPr>
            <p:spPr bwMode="auto">
              <a:xfrm>
                <a:off x="5868988" y="3230563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ṡ1íďé">
                <a:extLst>
                  <a:ext uri="{FF2B5EF4-FFF2-40B4-BE49-F238E27FC236}">
                    <a16:creationId xmlns:a16="http://schemas.microsoft.com/office/drawing/2014/main" id="{DB0CEA40-1CB3-4089-94AF-75240699FD34}"/>
                  </a:ext>
                </a:extLst>
              </p:cNvPr>
              <p:cNvSpPr/>
              <p:nvPr/>
            </p:nvSpPr>
            <p:spPr bwMode="auto">
              <a:xfrm>
                <a:off x="5868988" y="3230563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ṣlïḓê">
                <a:extLst>
                  <a:ext uri="{FF2B5EF4-FFF2-40B4-BE49-F238E27FC236}">
                    <a16:creationId xmlns:a16="http://schemas.microsoft.com/office/drawing/2014/main" id="{71F082BA-7C97-429C-95D3-B7B7202C2783}"/>
                  </a:ext>
                </a:extLst>
              </p:cNvPr>
              <p:cNvSpPr/>
              <p:nvPr/>
            </p:nvSpPr>
            <p:spPr bwMode="auto">
              <a:xfrm>
                <a:off x="5478463" y="3282951"/>
                <a:ext cx="282575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ïś1idè">
                <a:extLst>
                  <a:ext uri="{FF2B5EF4-FFF2-40B4-BE49-F238E27FC236}">
                    <a16:creationId xmlns:a16="http://schemas.microsoft.com/office/drawing/2014/main" id="{662C1028-37C3-4848-B42F-27E6EA107214}"/>
                  </a:ext>
                </a:extLst>
              </p:cNvPr>
              <p:cNvSpPr/>
              <p:nvPr/>
            </p:nvSpPr>
            <p:spPr bwMode="auto">
              <a:xfrm>
                <a:off x="5478463" y="3282951"/>
                <a:ext cx="282575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$ḻîḍé">
                <a:extLst>
                  <a:ext uri="{FF2B5EF4-FFF2-40B4-BE49-F238E27FC236}">
                    <a16:creationId xmlns:a16="http://schemas.microsoft.com/office/drawing/2014/main" id="{C3ABF8D5-381A-43EC-B3F7-CF9B9A5AB974}"/>
                  </a:ext>
                </a:extLst>
              </p:cNvPr>
              <p:cNvSpPr/>
              <p:nvPr/>
            </p:nvSpPr>
            <p:spPr bwMode="auto">
              <a:xfrm>
                <a:off x="5788026" y="3282951"/>
                <a:ext cx="5842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s1îḑè">
                <a:extLst>
                  <a:ext uri="{FF2B5EF4-FFF2-40B4-BE49-F238E27FC236}">
                    <a16:creationId xmlns:a16="http://schemas.microsoft.com/office/drawing/2014/main" id="{8AF976A9-DAB4-47F6-B67C-395A4CED35C2}"/>
                  </a:ext>
                </a:extLst>
              </p:cNvPr>
              <p:cNvSpPr/>
              <p:nvPr/>
            </p:nvSpPr>
            <p:spPr bwMode="auto">
              <a:xfrm>
                <a:off x="5788026" y="3282951"/>
                <a:ext cx="5842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ṩļidé">
                <a:extLst>
                  <a:ext uri="{FF2B5EF4-FFF2-40B4-BE49-F238E27FC236}">
                    <a16:creationId xmlns:a16="http://schemas.microsoft.com/office/drawing/2014/main" id="{60B19012-F4A5-4559-B28D-E91EE601CB11}"/>
                  </a:ext>
                </a:extLst>
              </p:cNvPr>
              <p:cNvSpPr/>
              <p:nvPr/>
            </p:nvSpPr>
            <p:spPr bwMode="auto">
              <a:xfrm>
                <a:off x="5264151" y="3354388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ïṡḷíḋe">
                <a:extLst>
                  <a:ext uri="{FF2B5EF4-FFF2-40B4-BE49-F238E27FC236}">
                    <a16:creationId xmlns:a16="http://schemas.microsoft.com/office/drawing/2014/main" id="{9C0489F5-C25D-4055-AAFB-4716497EDF32}"/>
                  </a:ext>
                </a:extLst>
              </p:cNvPr>
              <p:cNvSpPr/>
              <p:nvPr/>
            </p:nvSpPr>
            <p:spPr bwMode="auto">
              <a:xfrm>
                <a:off x="5264151" y="3354388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slíḑê">
                <a:extLst>
                  <a:ext uri="{FF2B5EF4-FFF2-40B4-BE49-F238E27FC236}">
                    <a16:creationId xmlns:a16="http://schemas.microsoft.com/office/drawing/2014/main" id="{85F15C18-4AEC-439C-8859-F9DD59AE99FC}"/>
                  </a:ext>
                </a:extLst>
              </p:cNvPr>
              <p:cNvSpPr/>
              <p:nvPr/>
            </p:nvSpPr>
            <p:spPr bwMode="auto">
              <a:xfrm>
                <a:off x="5264151" y="3405188"/>
                <a:ext cx="2222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śliďê">
                <a:extLst>
                  <a:ext uri="{FF2B5EF4-FFF2-40B4-BE49-F238E27FC236}">
                    <a16:creationId xmlns:a16="http://schemas.microsoft.com/office/drawing/2014/main" id="{5DC38DBF-4B05-49D0-8920-69F4D732D5D0}"/>
                  </a:ext>
                </a:extLst>
              </p:cNvPr>
              <p:cNvSpPr/>
              <p:nvPr/>
            </p:nvSpPr>
            <p:spPr bwMode="auto">
              <a:xfrm>
                <a:off x="5264151" y="3405188"/>
                <a:ext cx="2222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îşḻîḓê">
                <a:extLst>
                  <a:ext uri="{FF2B5EF4-FFF2-40B4-BE49-F238E27FC236}">
                    <a16:creationId xmlns:a16="http://schemas.microsoft.com/office/drawing/2014/main" id="{937C3B52-0809-49B5-93D8-4C5EDAFE7424}"/>
                  </a:ext>
                </a:extLst>
              </p:cNvPr>
              <p:cNvSpPr/>
              <p:nvPr/>
            </p:nvSpPr>
            <p:spPr bwMode="auto">
              <a:xfrm>
                <a:off x="5578476" y="3405188"/>
                <a:ext cx="7048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S1ïďè">
                <a:extLst>
                  <a:ext uri="{FF2B5EF4-FFF2-40B4-BE49-F238E27FC236}">
                    <a16:creationId xmlns:a16="http://schemas.microsoft.com/office/drawing/2014/main" id="{FAE59DFC-A7FA-4928-BD82-CB6E7D79FE9E}"/>
                  </a:ext>
                </a:extLst>
              </p:cNvPr>
              <p:cNvSpPr/>
              <p:nvPr/>
            </p:nvSpPr>
            <p:spPr bwMode="auto">
              <a:xfrm>
                <a:off x="5578476" y="3405188"/>
                <a:ext cx="7048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ṥlíḋé">
                <a:extLst>
                  <a:ext uri="{FF2B5EF4-FFF2-40B4-BE49-F238E27FC236}">
                    <a16:creationId xmlns:a16="http://schemas.microsoft.com/office/drawing/2014/main" id="{0AAA460A-EBC5-49DA-BBF1-203D852BA956}"/>
                  </a:ext>
                </a:extLst>
              </p:cNvPr>
              <p:cNvSpPr/>
              <p:nvPr/>
            </p:nvSpPr>
            <p:spPr bwMode="auto">
              <a:xfrm>
                <a:off x="5380038" y="3457576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îŝḻîdè">
                <a:extLst>
                  <a:ext uri="{FF2B5EF4-FFF2-40B4-BE49-F238E27FC236}">
                    <a16:creationId xmlns:a16="http://schemas.microsoft.com/office/drawing/2014/main" id="{4AFD835F-EE97-4BC5-B8CE-4F2462905932}"/>
                  </a:ext>
                </a:extLst>
              </p:cNvPr>
              <p:cNvSpPr/>
              <p:nvPr/>
            </p:nvSpPr>
            <p:spPr bwMode="auto">
              <a:xfrm>
                <a:off x="5380038" y="3457576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ṡļíḍè">
                <a:extLst>
                  <a:ext uri="{FF2B5EF4-FFF2-40B4-BE49-F238E27FC236}">
                    <a16:creationId xmlns:a16="http://schemas.microsoft.com/office/drawing/2014/main" id="{13D94979-D890-4BCC-9A5B-6417039C1064}"/>
                  </a:ext>
                </a:extLst>
              </p:cNvPr>
              <p:cNvSpPr/>
              <p:nvPr/>
            </p:nvSpPr>
            <p:spPr bwMode="auto">
              <a:xfrm>
                <a:off x="5478463" y="3508376"/>
                <a:ext cx="3683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šļîḑe">
                <a:extLst>
                  <a:ext uri="{FF2B5EF4-FFF2-40B4-BE49-F238E27FC236}">
                    <a16:creationId xmlns:a16="http://schemas.microsoft.com/office/drawing/2014/main" id="{BB86ED50-A3E7-48F3-BD3E-5094F058B14A}"/>
                  </a:ext>
                </a:extLst>
              </p:cNvPr>
              <p:cNvSpPr/>
              <p:nvPr/>
            </p:nvSpPr>
            <p:spPr bwMode="auto">
              <a:xfrm>
                <a:off x="5478463" y="3508376"/>
                <a:ext cx="3683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śḷïde">
                <a:extLst>
                  <a:ext uri="{FF2B5EF4-FFF2-40B4-BE49-F238E27FC236}">
                    <a16:creationId xmlns:a16="http://schemas.microsoft.com/office/drawing/2014/main" id="{143EEE8F-4864-4103-A461-D75B10E3B271}"/>
                  </a:ext>
                </a:extLst>
              </p:cNvPr>
              <p:cNvSpPr/>
              <p:nvPr/>
            </p:nvSpPr>
            <p:spPr bwMode="auto">
              <a:xfrm>
                <a:off x="5868988" y="3508376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ŝlïde">
                <a:extLst>
                  <a:ext uri="{FF2B5EF4-FFF2-40B4-BE49-F238E27FC236}">
                    <a16:creationId xmlns:a16="http://schemas.microsoft.com/office/drawing/2014/main" id="{E5690783-1A65-4635-9B17-15250A6540AB}"/>
                  </a:ext>
                </a:extLst>
              </p:cNvPr>
              <p:cNvSpPr/>
              <p:nvPr/>
            </p:nvSpPr>
            <p:spPr bwMode="auto">
              <a:xfrm>
                <a:off x="5868988" y="3508376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îṧḻîḑe">
                <a:extLst>
                  <a:ext uri="{FF2B5EF4-FFF2-40B4-BE49-F238E27FC236}">
                    <a16:creationId xmlns:a16="http://schemas.microsoft.com/office/drawing/2014/main" id="{80E5E693-C3ED-4ADE-8D3A-EB0B16A4CC2D}"/>
                  </a:ext>
                </a:extLst>
              </p:cNvPr>
              <p:cNvSpPr/>
              <p:nvPr/>
            </p:nvSpPr>
            <p:spPr bwMode="auto">
              <a:xfrm>
                <a:off x="5478463" y="3560763"/>
                <a:ext cx="282575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şḻîḋè">
                <a:extLst>
                  <a:ext uri="{FF2B5EF4-FFF2-40B4-BE49-F238E27FC236}">
                    <a16:creationId xmlns:a16="http://schemas.microsoft.com/office/drawing/2014/main" id="{5E3BFD66-45AA-495F-86C6-9340529B8E1B}"/>
                  </a:ext>
                </a:extLst>
              </p:cNvPr>
              <p:cNvSpPr/>
              <p:nvPr/>
            </p:nvSpPr>
            <p:spPr bwMode="auto">
              <a:xfrm>
                <a:off x="5478463" y="3560763"/>
                <a:ext cx="282575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sļïḑê">
                <a:extLst>
                  <a:ext uri="{FF2B5EF4-FFF2-40B4-BE49-F238E27FC236}">
                    <a16:creationId xmlns:a16="http://schemas.microsoft.com/office/drawing/2014/main" id="{60051161-A195-445E-B174-A058D826BCDE}"/>
                  </a:ext>
                </a:extLst>
              </p:cNvPr>
              <p:cNvSpPr/>
              <p:nvPr/>
            </p:nvSpPr>
            <p:spPr bwMode="auto">
              <a:xfrm>
                <a:off x="5788026" y="3560763"/>
                <a:ext cx="584200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ṣ1iḑe">
                <a:extLst>
                  <a:ext uri="{FF2B5EF4-FFF2-40B4-BE49-F238E27FC236}">
                    <a16:creationId xmlns:a16="http://schemas.microsoft.com/office/drawing/2014/main" id="{6ADC6D48-8704-4F7B-8A16-FDDC94B29ABE}"/>
                  </a:ext>
                </a:extLst>
              </p:cNvPr>
              <p:cNvSpPr/>
              <p:nvPr/>
            </p:nvSpPr>
            <p:spPr bwMode="auto">
              <a:xfrm>
                <a:off x="5788026" y="3560763"/>
                <a:ext cx="584200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ŝḷîḑè">
                <a:extLst>
                  <a:ext uri="{FF2B5EF4-FFF2-40B4-BE49-F238E27FC236}">
                    <a16:creationId xmlns:a16="http://schemas.microsoft.com/office/drawing/2014/main" id="{077D134D-847A-45CE-93BC-D51376B251F2}"/>
                  </a:ext>
                </a:extLst>
              </p:cNvPr>
              <p:cNvSpPr/>
              <p:nvPr/>
            </p:nvSpPr>
            <p:spPr bwMode="auto">
              <a:xfrm>
                <a:off x="5264151" y="3632201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ṡľîḑé">
                <a:extLst>
                  <a:ext uri="{FF2B5EF4-FFF2-40B4-BE49-F238E27FC236}">
                    <a16:creationId xmlns:a16="http://schemas.microsoft.com/office/drawing/2014/main" id="{38791457-BDB1-491C-B138-27F1CE65CB70}"/>
                  </a:ext>
                </a:extLst>
              </p:cNvPr>
              <p:cNvSpPr/>
              <p:nvPr/>
            </p:nvSpPr>
            <p:spPr bwMode="auto">
              <a:xfrm>
                <a:off x="5264151" y="3632201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íṥlíḓé">
                <a:extLst>
                  <a:ext uri="{FF2B5EF4-FFF2-40B4-BE49-F238E27FC236}">
                    <a16:creationId xmlns:a16="http://schemas.microsoft.com/office/drawing/2014/main" id="{73C4C502-DCD8-425E-BA0A-599CB3B9D158}"/>
                  </a:ext>
                </a:extLst>
              </p:cNvPr>
              <p:cNvSpPr/>
              <p:nvPr/>
            </p:nvSpPr>
            <p:spPr bwMode="auto">
              <a:xfrm>
                <a:off x="5264151" y="3684588"/>
                <a:ext cx="2222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í$1íḑê">
                <a:extLst>
                  <a:ext uri="{FF2B5EF4-FFF2-40B4-BE49-F238E27FC236}">
                    <a16:creationId xmlns:a16="http://schemas.microsoft.com/office/drawing/2014/main" id="{90EF8A3A-66E5-44C0-8B76-4D905C89110C}"/>
                  </a:ext>
                </a:extLst>
              </p:cNvPr>
              <p:cNvSpPr/>
              <p:nvPr/>
            </p:nvSpPr>
            <p:spPr bwMode="auto">
              <a:xfrm>
                <a:off x="5264151" y="3684588"/>
                <a:ext cx="2222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ś1íḋè">
                <a:extLst>
                  <a:ext uri="{FF2B5EF4-FFF2-40B4-BE49-F238E27FC236}">
                    <a16:creationId xmlns:a16="http://schemas.microsoft.com/office/drawing/2014/main" id="{EF58ED48-6685-46D7-9FA5-DC0FB4F1156C}"/>
                  </a:ext>
                </a:extLst>
              </p:cNvPr>
              <p:cNvSpPr/>
              <p:nvPr/>
            </p:nvSpPr>
            <p:spPr bwMode="auto">
              <a:xfrm>
                <a:off x="5578476" y="3684588"/>
                <a:ext cx="7048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ṣlïḑê">
                <a:extLst>
                  <a:ext uri="{FF2B5EF4-FFF2-40B4-BE49-F238E27FC236}">
                    <a16:creationId xmlns:a16="http://schemas.microsoft.com/office/drawing/2014/main" id="{61A1DBF8-83E5-4965-88C7-34BD461D059F}"/>
                  </a:ext>
                </a:extLst>
              </p:cNvPr>
              <p:cNvSpPr/>
              <p:nvPr/>
            </p:nvSpPr>
            <p:spPr bwMode="auto">
              <a:xfrm>
                <a:off x="5578476" y="3684588"/>
                <a:ext cx="7048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ṡľîḑê">
                <a:extLst>
                  <a:ext uri="{FF2B5EF4-FFF2-40B4-BE49-F238E27FC236}">
                    <a16:creationId xmlns:a16="http://schemas.microsoft.com/office/drawing/2014/main" id="{BED04F59-084F-441F-966D-AC147E1B63D6}"/>
                  </a:ext>
                </a:extLst>
              </p:cNvPr>
              <p:cNvSpPr/>
              <p:nvPr/>
            </p:nvSpPr>
            <p:spPr bwMode="auto">
              <a:xfrm>
                <a:off x="5380038" y="3735388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ṣľïḍe">
                <a:extLst>
                  <a:ext uri="{FF2B5EF4-FFF2-40B4-BE49-F238E27FC236}">
                    <a16:creationId xmlns:a16="http://schemas.microsoft.com/office/drawing/2014/main" id="{5BF95169-6536-4153-9759-F3D9A40FF43C}"/>
                  </a:ext>
                </a:extLst>
              </p:cNvPr>
              <p:cNvSpPr/>
              <p:nvPr/>
            </p:nvSpPr>
            <p:spPr bwMode="auto">
              <a:xfrm>
                <a:off x="5380038" y="3735388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ṡḻíḓè">
                <a:extLst>
                  <a:ext uri="{FF2B5EF4-FFF2-40B4-BE49-F238E27FC236}">
                    <a16:creationId xmlns:a16="http://schemas.microsoft.com/office/drawing/2014/main" id="{3BF6F678-E780-48CC-B918-8997CCF8E8F7}"/>
                  </a:ext>
                </a:extLst>
              </p:cNvPr>
              <p:cNvSpPr/>
              <p:nvPr/>
            </p:nvSpPr>
            <p:spPr bwMode="auto">
              <a:xfrm>
                <a:off x="5478463" y="3787776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ṥ1îdè">
                <a:extLst>
                  <a:ext uri="{FF2B5EF4-FFF2-40B4-BE49-F238E27FC236}">
                    <a16:creationId xmlns:a16="http://schemas.microsoft.com/office/drawing/2014/main" id="{DB213ABC-B381-4F13-9339-1A45A53C1235}"/>
                  </a:ext>
                </a:extLst>
              </p:cNvPr>
              <p:cNvSpPr/>
              <p:nvPr/>
            </p:nvSpPr>
            <p:spPr bwMode="auto">
              <a:xfrm>
                <a:off x="5478463" y="3787776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ŝ1ïḑê">
                <a:extLst>
                  <a:ext uri="{FF2B5EF4-FFF2-40B4-BE49-F238E27FC236}">
                    <a16:creationId xmlns:a16="http://schemas.microsoft.com/office/drawing/2014/main" id="{DE562A2F-28C3-47E0-9F61-637BBB4F051E}"/>
                  </a:ext>
                </a:extLst>
              </p:cNvPr>
              <p:cNvSpPr/>
              <p:nvPr/>
            </p:nvSpPr>
            <p:spPr bwMode="auto">
              <a:xfrm>
                <a:off x="5868988" y="3787776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ṡḻíḓè">
                <a:extLst>
                  <a:ext uri="{FF2B5EF4-FFF2-40B4-BE49-F238E27FC236}">
                    <a16:creationId xmlns:a16="http://schemas.microsoft.com/office/drawing/2014/main" id="{D3BCF8DC-512A-4D97-A31F-B4E6183375E9}"/>
                  </a:ext>
                </a:extLst>
              </p:cNvPr>
              <p:cNvSpPr/>
              <p:nvPr/>
            </p:nvSpPr>
            <p:spPr bwMode="auto">
              <a:xfrm>
                <a:off x="5868988" y="3787776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ṣḷiḑê">
                <a:extLst>
                  <a:ext uri="{FF2B5EF4-FFF2-40B4-BE49-F238E27FC236}">
                    <a16:creationId xmlns:a16="http://schemas.microsoft.com/office/drawing/2014/main" id="{1E9CD770-2814-42DC-93FA-8B866E19B074}"/>
                  </a:ext>
                </a:extLst>
              </p:cNvPr>
              <p:cNvSpPr/>
              <p:nvPr/>
            </p:nvSpPr>
            <p:spPr bwMode="auto">
              <a:xfrm>
                <a:off x="5478463" y="3840163"/>
                <a:ext cx="28257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ṣḻïḑê">
                <a:extLst>
                  <a:ext uri="{FF2B5EF4-FFF2-40B4-BE49-F238E27FC236}">
                    <a16:creationId xmlns:a16="http://schemas.microsoft.com/office/drawing/2014/main" id="{296F18A0-4E51-49CB-8C6C-E16DDE4DA07F}"/>
                  </a:ext>
                </a:extLst>
              </p:cNvPr>
              <p:cNvSpPr/>
              <p:nvPr/>
            </p:nvSpPr>
            <p:spPr bwMode="auto">
              <a:xfrm>
                <a:off x="5478463" y="3840163"/>
                <a:ext cx="28257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ṥḻïďe">
                <a:extLst>
                  <a:ext uri="{FF2B5EF4-FFF2-40B4-BE49-F238E27FC236}">
                    <a16:creationId xmlns:a16="http://schemas.microsoft.com/office/drawing/2014/main" id="{ADF0BC3B-7755-458C-9A4C-08FE7CA6A59F}"/>
                  </a:ext>
                </a:extLst>
              </p:cNvPr>
              <p:cNvSpPr/>
              <p:nvPr/>
            </p:nvSpPr>
            <p:spPr bwMode="auto">
              <a:xfrm>
                <a:off x="5788026" y="3840163"/>
                <a:ext cx="5842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ṧľiḍê">
                <a:extLst>
                  <a:ext uri="{FF2B5EF4-FFF2-40B4-BE49-F238E27FC236}">
                    <a16:creationId xmlns:a16="http://schemas.microsoft.com/office/drawing/2014/main" id="{93B5D17A-9576-43B7-B921-C33E53D3E780}"/>
                  </a:ext>
                </a:extLst>
              </p:cNvPr>
              <p:cNvSpPr/>
              <p:nvPr/>
            </p:nvSpPr>
            <p:spPr bwMode="auto">
              <a:xfrm>
                <a:off x="5788026" y="3840163"/>
                <a:ext cx="5842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ş1íḑe">
                <a:extLst>
                  <a:ext uri="{FF2B5EF4-FFF2-40B4-BE49-F238E27FC236}">
                    <a16:creationId xmlns:a16="http://schemas.microsoft.com/office/drawing/2014/main" id="{A6B1ED57-31B1-49A0-BE96-6E0175BDEDE4}"/>
                  </a:ext>
                </a:extLst>
              </p:cNvPr>
              <p:cNvSpPr/>
              <p:nvPr/>
            </p:nvSpPr>
            <p:spPr bwMode="auto">
              <a:xfrm>
                <a:off x="5264151" y="4421188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iśļîḋe">
                <a:extLst>
                  <a:ext uri="{FF2B5EF4-FFF2-40B4-BE49-F238E27FC236}">
                    <a16:creationId xmlns:a16="http://schemas.microsoft.com/office/drawing/2014/main" id="{6CE4D86B-7DEA-45A9-B977-C5F36DA98CAD}"/>
                  </a:ext>
                </a:extLst>
              </p:cNvPr>
              <p:cNvSpPr/>
              <p:nvPr/>
            </p:nvSpPr>
            <p:spPr bwMode="auto">
              <a:xfrm>
                <a:off x="5264151" y="4421188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ŝ1iḋè">
                <a:extLst>
                  <a:ext uri="{FF2B5EF4-FFF2-40B4-BE49-F238E27FC236}">
                    <a16:creationId xmlns:a16="http://schemas.microsoft.com/office/drawing/2014/main" id="{3936CF65-4C9C-4725-9BF9-ECDDC662E0AB}"/>
                  </a:ext>
                </a:extLst>
              </p:cNvPr>
              <p:cNvSpPr/>
              <p:nvPr/>
            </p:nvSpPr>
            <p:spPr bwMode="auto">
              <a:xfrm>
                <a:off x="5264151" y="4471988"/>
                <a:ext cx="2222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ś1íḍe">
                <a:extLst>
                  <a:ext uri="{FF2B5EF4-FFF2-40B4-BE49-F238E27FC236}">
                    <a16:creationId xmlns:a16="http://schemas.microsoft.com/office/drawing/2014/main" id="{34FE6A65-6621-466B-80A3-40D74718EF89}"/>
                  </a:ext>
                </a:extLst>
              </p:cNvPr>
              <p:cNvSpPr/>
              <p:nvPr/>
            </p:nvSpPr>
            <p:spPr bwMode="auto">
              <a:xfrm>
                <a:off x="5264151" y="4471988"/>
                <a:ext cx="2222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ṣľïḑe">
                <a:extLst>
                  <a:ext uri="{FF2B5EF4-FFF2-40B4-BE49-F238E27FC236}">
                    <a16:creationId xmlns:a16="http://schemas.microsoft.com/office/drawing/2014/main" id="{E64B454B-91BA-48B1-9E29-864A4196896B}"/>
                  </a:ext>
                </a:extLst>
              </p:cNvPr>
              <p:cNvSpPr/>
              <p:nvPr/>
            </p:nvSpPr>
            <p:spPr bwMode="auto">
              <a:xfrm>
                <a:off x="5578476" y="4471988"/>
                <a:ext cx="7048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$lïḑé">
                <a:extLst>
                  <a:ext uri="{FF2B5EF4-FFF2-40B4-BE49-F238E27FC236}">
                    <a16:creationId xmlns:a16="http://schemas.microsoft.com/office/drawing/2014/main" id="{8AC574FE-A65E-4E1B-8662-A26FC44594D7}"/>
                  </a:ext>
                </a:extLst>
              </p:cNvPr>
              <p:cNvSpPr/>
              <p:nvPr/>
            </p:nvSpPr>
            <p:spPr bwMode="auto">
              <a:xfrm>
                <a:off x="5578476" y="4471988"/>
                <a:ext cx="7048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ïS1ïďè">
                <a:extLst>
                  <a:ext uri="{FF2B5EF4-FFF2-40B4-BE49-F238E27FC236}">
                    <a16:creationId xmlns:a16="http://schemas.microsoft.com/office/drawing/2014/main" id="{26AB68B1-1624-44B6-A34C-3EA1BB2BD732}"/>
                  </a:ext>
                </a:extLst>
              </p:cNvPr>
              <p:cNvSpPr/>
              <p:nvPr/>
            </p:nvSpPr>
            <p:spPr bwMode="auto">
              <a:xfrm>
                <a:off x="5380038" y="4524376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íšlîdè">
                <a:extLst>
                  <a:ext uri="{FF2B5EF4-FFF2-40B4-BE49-F238E27FC236}">
                    <a16:creationId xmlns:a16="http://schemas.microsoft.com/office/drawing/2014/main" id="{373369EA-19F5-40EA-8131-27878293EA63}"/>
                  </a:ext>
                </a:extLst>
              </p:cNvPr>
              <p:cNvSpPr/>
              <p:nvPr/>
            </p:nvSpPr>
            <p:spPr bwMode="auto">
              <a:xfrm>
                <a:off x="5380038" y="4524376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ŝļiḑe">
                <a:extLst>
                  <a:ext uri="{FF2B5EF4-FFF2-40B4-BE49-F238E27FC236}">
                    <a16:creationId xmlns:a16="http://schemas.microsoft.com/office/drawing/2014/main" id="{21D7F420-C2FC-47C0-AE23-B228BEDF4DDA}"/>
                  </a:ext>
                </a:extLst>
              </p:cNvPr>
              <p:cNvSpPr/>
              <p:nvPr/>
            </p:nvSpPr>
            <p:spPr bwMode="auto">
              <a:xfrm>
                <a:off x="5478463" y="4576763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ṡľiḋê">
                <a:extLst>
                  <a:ext uri="{FF2B5EF4-FFF2-40B4-BE49-F238E27FC236}">
                    <a16:creationId xmlns:a16="http://schemas.microsoft.com/office/drawing/2014/main" id="{011BFBC9-A8FA-4E3C-9651-6A8BF405E72E}"/>
                  </a:ext>
                </a:extLst>
              </p:cNvPr>
              <p:cNvSpPr/>
              <p:nvPr/>
            </p:nvSpPr>
            <p:spPr bwMode="auto">
              <a:xfrm>
                <a:off x="5478463" y="4576763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sḷîḑe">
                <a:extLst>
                  <a:ext uri="{FF2B5EF4-FFF2-40B4-BE49-F238E27FC236}">
                    <a16:creationId xmlns:a16="http://schemas.microsoft.com/office/drawing/2014/main" id="{38C0F659-BE4E-4983-A746-605C054C999A}"/>
                  </a:ext>
                </a:extLst>
              </p:cNvPr>
              <p:cNvSpPr/>
              <p:nvPr/>
            </p:nvSpPr>
            <p:spPr bwMode="auto">
              <a:xfrm>
                <a:off x="5868988" y="4576763"/>
                <a:ext cx="307975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ïṧlíde">
                <a:extLst>
                  <a:ext uri="{FF2B5EF4-FFF2-40B4-BE49-F238E27FC236}">
                    <a16:creationId xmlns:a16="http://schemas.microsoft.com/office/drawing/2014/main" id="{9B779A7D-F3FB-4224-9CDB-E96F5F25DBAF}"/>
                  </a:ext>
                </a:extLst>
              </p:cNvPr>
              <p:cNvSpPr/>
              <p:nvPr/>
            </p:nvSpPr>
            <p:spPr bwMode="auto">
              <a:xfrm>
                <a:off x="5868988" y="4576763"/>
                <a:ext cx="307975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ŝľîdé">
                <a:extLst>
                  <a:ext uri="{FF2B5EF4-FFF2-40B4-BE49-F238E27FC236}">
                    <a16:creationId xmlns:a16="http://schemas.microsoft.com/office/drawing/2014/main" id="{B821700C-F4FF-413D-A58D-55CAE2E9273D}"/>
                  </a:ext>
                </a:extLst>
              </p:cNvPr>
              <p:cNvSpPr/>
              <p:nvPr/>
            </p:nvSpPr>
            <p:spPr bwMode="auto">
              <a:xfrm>
                <a:off x="5478463" y="4627563"/>
                <a:ext cx="282575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ṡļiďê">
                <a:extLst>
                  <a:ext uri="{FF2B5EF4-FFF2-40B4-BE49-F238E27FC236}">
                    <a16:creationId xmlns:a16="http://schemas.microsoft.com/office/drawing/2014/main" id="{379A8C42-67E1-4744-B1B1-31C0372DBCE3}"/>
                  </a:ext>
                </a:extLst>
              </p:cNvPr>
              <p:cNvSpPr/>
              <p:nvPr/>
            </p:nvSpPr>
            <p:spPr bwMode="auto">
              <a:xfrm>
                <a:off x="5478463" y="4627563"/>
                <a:ext cx="282575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íşḷiḋe">
                <a:extLst>
                  <a:ext uri="{FF2B5EF4-FFF2-40B4-BE49-F238E27FC236}">
                    <a16:creationId xmlns:a16="http://schemas.microsoft.com/office/drawing/2014/main" id="{377304E5-3886-4E29-80CA-6EC9DEC2360E}"/>
                  </a:ext>
                </a:extLst>
              </p:cNvPr>
              <p:cNvSpPr/>
              <p:nvPr/>
            </p:nvSpPr>
            <p:spPr bwMode="auto">
              <a:xfrm>
                <a:off x="5788026" y="4627563"/>
                <a:ext cx="5842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šḷíḋé">
                <a:extLst>
                  <a:ext uri="{FF2B5EF4-FFF2-40B4-BE49-F238E27FC236}">
                    <a16:creationId xmlns:a16="http://schemas.microsoft.com/office/drawing/2014/main" id="{351CC006-718F-4F96-8B6A-98891DDA796E}"/>
                  </a:ext>
                </a:extLst>
              </p:cNvPr>
              <p:cNvSpPr/>
              <p:nvPr/>
            </p:nvSpPr>
            <p:spPr bwMode="auto">
              <a:xfrm>
                <a:off x="5788026" y="4627563"/>
                <a:ext cx="5842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ŝlíḓè">
                <a:extLst>
                  <a:ext uri="{FF2B5EF4-FFF2-40B4-BE49-F238E27FC236}">
                    <a16:creationId xmlns:a16="http://schemas.microsoft.com/office/drawing/2014/main" id="{FA43800F-6272-4AE0-A217-BBC61287041E}"/>
                  </a:ext>
                </a:extLst>
              </p:cNvPr>
              <p:cNvSpPr/>
              <p:nvPr/>
            </p:nvSpPr>
            <p:spPr bwMode="auto">
              <a:xfrm>
                <a:off x="5264151" y="4699001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ṥļîḓê">
                <a:extLst>
                  <a:ext uri="{FF2B5EF4-FFF2-40B4-BE49-F238E27FC236}">
                    <a16:creationId xmlns:a16="http://schemas.microsoft.com/office/drawing/2014/main" id="{35966406-0D56-4D20-9111-873CBB4EA598}"/>
                  </a:ext>
                </a:extLst>
              </p:cNvPr>
              <p:cNvSpPr/>
              <p:nvPr/>
            </p:nvSpPr>
            <p:spPr bwMode="auto">
              <a:xfrm>
                <a:off x="5264151" y="4699001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şlïḋê">
                <a:extLst>
                  <a:ext uri="{FF2B5EF4-FFF2-40B4-BE49-F238E27FC236}">
                    <a16:creationId xmlns:a16="http://schemas.microsoft.com/office/drawing/2014/main" id="{6C8B94C0-AEC4-49CE-8437-62B863A9A473}"/>
                  </a:ext>
                </a:extLst>
              </p:cNvPr>
              <p:cNvSpPr/>
              <p:nvPr/>
            </p:nvSpPr>
            <p:spPr bwMode="auto">
              <a:xfrm>
                <a:off x="5264151" y="4751388"/>
                <a:ext cx="2222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íṩlïḋé">
                <a:extLst>
                  <a:ext uri="{FF2B5EF4-FFF2-40B4-BE49-F238E27FC236}">
                    <a16:creationId xmlns:a16="http://schemas.microsoft.com/office/drawing/2014/main" id="{143BAADC-3489-4555-8180-CF0A08D892C2}"/>
                  </a:ext>
                </a:extLst>
              </p:cNvPr>
              <p:cNvSpPr/>
              <p:nvPr/>
            </p:nvSpPr>
            <p:spPr bwMode="auto">
              <a:xfrm>
                <a:off x="5264151" y="4751388"/>
                <a:ext cx="2222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íšľiḋè">
                <a:extLst>
                  <a:ext uri="{FF2B5EF4-FFF2-40B4-BE49-F238E27FC236}">
                    <a16:creationId xmlns:a16="http://schemas.microsoft.com/office/drawing/2014/main" id="{4D0DD742-A3FF-4556-8569-B66F432891AA}"/>
                  </a:ext>
                </a:extLst>
              </p:cNvPr>
              <p:cNvSpPr/>
              <p:nvPr/>
            </p:nvSpPr>
            <p:spPr bwMode="auto">
              <a:xfrm>
                <a:off x="5578476" y="4751388"/>
                <a:ext cx="704850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íšļîdè">
                <a:extLst>
                  <a:ext uri="{FF2B5EF4-FFF2-40B4-BE49-F238E27FC236}">
                    <a16:creationId xmlns:a16="http://schemas.microsoft.com/office/drawing/2014/main" id="{E16087B3-A041-4D3B-9A50-6526E786FB82}"/>
                  </a:ext>
                </a:extLst>
              </p:cNvPr>
              <p:cNvSpPr/>
              <p:nvPr/>
            </p:nvSpPr>
            <p:spPr bwMode="auto">
              <a:xfrm>
                <a:off x="5578476" y="4751388"/>
                <a:ext cx="704850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íṩļídè">
                <a:extLst>
                  <a:ext uri="{FF2B5EF4-FFF2-40B4-BE49-F238E27FC236}">
                    <a16:creationId xmlns:a16="http://schemas.microsoft.com/office/drawing/2014/main" id="{A3711D59-F381-49C0-88D4-6E790E953A41}"/>
                  </a:ext>
                </a:extLst>
              </p:cNvPr>
              <p:cNvSpPr/>
              <p:nvPr/>
            </p:nvSpPr>
            <p:spPr bwMode="auto">
              <a:xfrm>
                <a:off x="5380038" y="4802188"/>
                <a:ext cx="309563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íš1ïḋè">
                <a:extLst>
                  <a:ext uri="{FF2B5EF4-FFF2-40B4-BE49-F238E27FC236}">
                    <a16:creationId xmlns:a16="http://schemas.microsoft.com/office/drawing/2014/main" id="{E2E0C267-0EC1-4E3F-A943-63B05596D900}"/>
                  </a:ext>
                </a:extLst>
              </p:cNvPr>
              <p:cNvSpPr/>
              <p:nvPr/>
            </p:nvSpPr>
            <p:spPr bwMode="auto">
              <a:xfrm>
                <a:off x="5380038" y="4802188"/>
                <a:ext cx="309563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$ļïdé">
                <a:extLst>
                  <a:ext uri="{FF2B5EF4-FFF2-40B4-BE49-F238E27FC236}">
                    <a16:creationId xmlns:a16="http://schemas.microsoft.com/office/drawing/2014/main" id="{F3C05BE7-570D-41EA-83CB-F0412D9493CC}"/>
                  </a:ext>
                </a:extLst>
              </p:cNvPr>
              <p:cNvSpPr/>
              <p:nvPr/>
            </p:nvSpPr>
            <p:spPr bwMode="auto">
              <a:xfrm>
                <a:off x="5478463" y="4854576"/>
                <a:ext cx="3683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šľîďê">
                <a:extLst>
                  <a:ext uri="{FF2B5EF4-FFF2-40B4-BE49-F238E27FC236}">
                    <a16:creationId xmlns:a16="http://schemas.microsoft.com/office/drawing/2014/main" id="{3920F945-4FB7-498B-996F-4F56A0325D19}"/>
                  </a:ext>
                </a:extLst>
              </p:cNvPr>
              <p:cNvSpPr/>
              <p:nvPr/>
            </p:nvSpPr>
            <p:spPr bwMode="auto">
              <a:xfrm>
                <a:off x="5478463" y="4854576"/>
                <a:ext cx="3683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lídê">
                <a:extLst>
                  <a:ext uri="{FF2B5EF4-FFF2-40B4-BE49-F238E27FC236}">
                    <a16:creationId xmlns:a16="http://schemas.microsoft.com/office/drawing/2014/main" id="{962F05C1-AC70-44DA-AB9B-03D0DF0BC53C}"/>
                  </a:ext>
                </a:extLst>
              </p:cNvPr>
              <p:cNvSpPr/>
              <p:nvPr/>
            </p:nvSpPr>
            <p:spPr bwMode="auto">
              <a:xfrm>
                <a:off x="5868988" y="4854576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ísḻïḑê">
                <a:extLst>
                  <a:ext uri="{FF2B5EF4-FFF2-40B4-BE49-F238E27FC236}">
                    <a16:creationId xmlns:a16="http://schemas.microsoft.com/office/drawing/2014/main" id="{9ADB73AA-5436-4A39-9769-15DC6355E847}"/>
                  </a:ext>
                </a:extLst>
              </p:cNvPr>
              <p:cNvSpPr/>
              <p:nvPr/>
            </p:nvSpPr>
            <p:spPr bwMode="auto">
              <a:xfrm>
                <a:off x="5868988" y="4854576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şľïḍè">
                <a:extLst>
                  <a:ext uri="{FF2B5EF4-FFF2-40B4-BE49-F238E27FC236}">
                    <a16:creationId xmlns:a16="http://schemas.microsoft.com/office/drawing/2014/main" id="{420D0975-4D65-463E-92B9-EAF68EF2736E}"/>
                  </a:ext>
                </a:extLst>
              </p:cNvPr>
              <p:cNvSpPr/>
              <p:nvPr/>
            </p:nvSpPr>
            <p:spPr bwMode="auto">
              <a:xfrm>
                <a:off x="5478463" y="4906963"/>
                <a:ext cx="282575" cy="2381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îṩļide">
                <a:extLst>
                  <a:ext uri="{FF2B5EF4-FFF2-40B4-BE49-F238E27FC236}">
                    <a16:creationId xmlns:a16="http://schemas.microsoft.com/office/drawing/2014/main" id="{11B3DFDB-3392-4682-B113-E6B1935E6FCA}"/>
                  </a:ext>
                </a:extLst>
              </p:cNvPr>
              <p:cNvSpPr/>
              <p:nvPr/>
            </p:nvSpPr>
            <p:spPr bwMode="auto">
              <a:xfrm>
                <a:off x="5478463" y="4906963"/>
                <a:ext cx="282575" cy="2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îṣḻïde">
                <a:extLst>
                  <a:ext uri="{FF2B5EF4-FFF2-40B4-BE49-F238E27FC236}">
                    <a16:creationId xmlns:a16="http://schemas.microsoft.com/office/drawing/2014/main" id="{FB74744E-A757-4DE7-B52F-FA2ABB0A6667}"/>
                  </a:ext>
                </a:extLst>
              </p:cNvPr>
              <p:cNvSpPr/>
              <p:nvPr/>
            </p:nvSpPr>
            <p:spPr bwMode="auto">
              <a:xfrm>
                <a:off x="5788026" y="4906963"/>
                <a:ext cx="5842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ṧļîḍe">
                <a:extLst>
                  <a:ext uri="{FF2B5EF4-FFF2-40B4-BE49-F238E27FC236}">
                    <a16:creationId xmlns:a16="http://schemas.microsoft.com/office/drawing/2014/main" id="{56F98D37-521B-4D6B-949E-8404BD080EC4}"/>
                  </a:ext>
                </a:extLst>
              </p:cNvPr>
              <p:cNvSpPr/>
              <p:nvPr/>
            </p:nvSpPr>
            <p:spPr bwMode="auto">
              <a:xfrm>
                <a:off x="5788026" y="4906963"/>
                <a:ext cx="5842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Sḷiḑe">
                <a:extLst>
                  <a:ext uri="{FF2B5EF4-FFF2-40B4-BE49-F238E27FC236}">
                    <a16:creationId xmlns:a16="http://schemas.microsoft.com/office/drawing/2014/main" id="{A886FF2A-32E8-441B-9337-64FF655FFDF0}"/>
                  </a:ext>
                </a:extLst>
              </p:cNvPr>
              <p:cNvSpPr/>
              <p:nvPr/>
            </p:nvSpPr>
            <p:spPr bwMode="auto">
              <a:xfrm>
                <a:off x="5264151" y="4978401"/>
                <a:ext cx="365125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íšļïḍe">
                <a:extLst>
                  <a:ext uri="{FF2B5EF4-FFF2-40B4-BE49-F238E27FC236}">
                    <a16:creationId xmlns:a16="http://schemas.microsoft.com/office/drawing/2014/main" id="{5B587873-194C-49D3-AE87-753BE44C7611}"/>
                  </a:ext>
                </a:extLst>
              </p:cNvPr>
              <p:cNvSpPr/>
              <p:nvPr/>
            </p:nvSpPr>
            <p:spPr bwMode="auto">
              <a:xfrm>
                <a:off x="5264151" y="4978401"/>
                <a:ext cx="365125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íŝľiďè">
                <a:extLst>
                  <a:ext uri="{FF2B5EF4-FFF2-40B4-BE49-F238E27FC236}">
                    <a16:creationId xmlns:a16="http://schemas.microsoft.com/office/drawing/2014/main" id="{4E835666-8C5E-460D-B10C-F5D4675298DA}"/>
                  </a:ext>
                </a:extLst>
              </p:cNvPr>
              <p:cNvSpPr/>
              <p:nvPr/>
            </p:nvSpPr>
            <p:spPr bwMode="auto">
              <a:xfrm>
                <a:off x="5264151" y="5029201"/>
                <a:ext cx="2222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íŝḻiḑè">
                <a:extLst>
                  <a:ext uri="{FF2B5EF4-FFF2-40B4-BE49-F238E27FC236}">
                    <a16:creationId xmlns:a16="http://schemas.microsoft.com/office/drawing/2014/main" id="{63EE5998-2273-4E49-8FBE-905377A4708E}"/>
                  </a:ext>
                </a:extLst>
              </p:cNvPr>
              <p:cNvSpPr/>
              <p:nvPr/>
            </p:nvSpPr>
            <p:spPr bwMode="auto">
              <a:xfrm>
                <a:off x="5264151" y="5029201"/>
                <a:ext cx="2222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ṩḻîdê">
                <a:extLst>
                  <a:ext uri="{FF2B5EF4-FFF2-40B4-BE49-F238E27FC236}">
                    <a16:creationId xmlns:a16="http://schemas.microsoft.com/office/drawing/2014/main" id="{C820EEBA-4A44-4D3A-9062-F8CF0F4C1457}"/>
                  </a:ext>
                </a:extLst>
              </p:cNvPr>
              <p:cNvSpPr/>
              <p:nvPr/>
            </p:nvSpPr>
            <p:spPr bwMode="auto">
              <a:xfrm>
                <a:off x="5578476" y="5029201"/>
                <a:ext cx="704850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ŝļíḑè">
                <a:extLst>
                  <a:ext uri="{FF2B5EF4-FFF2-40B4-BE49-F238E27FC236}">
                    <a16:creationId xmlns:a16="http://schemas.microsoft.com/office/drawing/2014/main" id="{6EC902D3-F51C-4D33-B4EA-E5D03AAED666}"/>
                  </a:ext>
                </a:extLst>
              </p:cNvPr>
              <p:cNvSpPr/>
              <p:nvPr/>
            </p:nvSpPr>
            <p:spPr bwMode="auto">
              <a:xfrm>
                <a:off x="5578476" y="5029201"/>
                <a:ext cx="704850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îṡḷíḓe">
                <a:extLst>
                  <a:ext uri="{FF2B5EF4-FFF2-40B4-BE49-F238E27FC236}">
                    <a16:creationId xmlns:a16="http://schemas.microsoft.com/office/drawing/2014/main" id="{54801ACC-2242-40AF-9871-0A01572187E6}"/>
                  </a:ext>
                </a:extLst>
              </p:cNvPr>
              <p:cNvSpPr/>
              <p:nvPr/>
            </p:nvSpPr>
            <p:spPr bwMode="auto">
              <a:xfrm>
                <a:off x="5380038" y="5081588"/>
                <a:ext cx="309563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îšlïḍè">
                <a:extLst>
                  <a:ext uri="{FF2B5EF4-FFF2-40B4-BE49-F238E27FC236}">
                    <a16:creationId xmlns:a16="http://schemas.microsoft.com/office/drawing/2014/main" id="{0DDA1F7A-84FD-468B-831F-DB017F7B30ED}"/>
                  </a:ext>
                </a:extLst>
              </p:cNvPr>
              <p:cNvSpPr/>
              <p:nvPr/>
            </p:nvSpPr>
            <p:spPr bwMode="auto">
              <a:xfrm>
                <a:off x="5380038" y="5081588"/>
                <a:ext cx="309563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ïŝḻiḋê">
                <a:extLst>
                  <a:ext uri="{FF2B5EF4-FFF2-40B4-BE49-F238E27FC236}">
                    <a16:creationId xmlns:a16="http://schemas.microsoft.com/office/drawing/2014/main" id="{E7FE4171-3F44-4DA8-983D-82CC619976C8}"/>
                  </a:ext>
                </a:extLst>
              </p:cNvPr>
              <p:cNvSpPr/>
              <p:nvPr/>
            </p:nvSpPr>
            <p:spPr bwMode="auto">
              <a:xfrm>
                <a:off x="5478463" y="5132388"/>
                <a:ext cx="368300" cy="28575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Sľíḋe">
                <a:extLst>
                  <a:ext uri="{FF2B5EF4-FFF2-40B4-BE49-F238E27FC236}">
                    <a16:creationId xmlns:a16="http://schemas.microsoft.com/office/drawing/2014/main" id="{1C87DE1C-8F6D-4FFC-9177-720768BD1A74}"/>
                  </a:ext>
                </a:extLst>
              </p:cNvPr>
              <p:cNvSpPr/>
              <p:nvPr/>
            </p:nvSpPr>
            <p:spPr bwMode="auto">
              <a:xfrm>
                <a:off x="5478463" y="5132388"/>
                <a:ext cx="368300" cy="2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iŝḷîḑé">
                <a:extLst>
                  <a:ext uri="{FF2B5EF4-FFF2-40B4-BE49-F238E27FC236}">
                    <a16:creationId xmlns:a16="http://schemas.microsoft.com/office/drawing/2014/main" id="{D4A83BCA-F307-41B0-9B2C-5B2CCA85B21C}"/>
                  </a:ext>
                </a:extLst>
              </p:cNvPr>
              <p:cNvSpPr/>
              <p:nvPr/>
            </p:nvSpPr>
            <p:spPr bwMode="auto">
              <a:xfrm>
                <a:off x="5868988" y="5132388"/>
                <a:ext cx="307975" cy="30163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îs1ïḑé">
                <a:extLst>
                  <a:ext uri="{FF2B5EF4-FFF2-40B4-BE49-F238E27FC236}">
                    <a16:creationId xmlns:a16="http://schemas.microsoft.com/office/drawing/2014/main" id="{B6AE97C5-2205-46AF-8359-214E35308433}"/>
                  </a:ext>
                </a:extLst>
              </p:cNvPr>
              <p:cNvSpPr/>
              <p:nvPr/>
            </p:nvSpPr>
            <p:spPr bwMode="auto">
              <a:xfrm>
                <a:off x="5868988" y="5132388"/>
                <a:ext cx="307975" cy="30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îSḻîḑé">
                <a:extLst>
                  <a:ext uri="{FF2B5EF4-FFF2-40B4-BE49-F238E27FC236}">
                    <a16:creationId xmlns:a16="http://schemas.microsoft.com/office/drawing/2014/main" id="{B4FC7A49-35CE-4895-B117-8C69193B5C42}"/>
                  </a:ext>
                </a:extLst>
              </p:cNvPr>
              <p:cNvSpPr/>
              <p:nvPr/>
            </p:nvSpPr>
            <p:spPr bwMode="auto">
              <a:xfrm>
                <a:off x="5478463" y="5184776"/>
                <a:ext cx="282575" cy="25400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í$1îďè">
                <a:extLst>
                  <a:ext uri="{FF2B5EF4-FFF2-40B4-BE49-F238E27FC236}">
                    <a16:creationId xmlns:a16="http://schemas.microsoft.com/office/drawing/2014/main" id="{37CD4BAC-8732-44D4-ACC5-F9FB6070FD01}"/>
                  </a:ext>
                </a:extLst>
              </p:cNvPr>
              <p:cNvSpPr/>
              <p:nvPr/>
            </p:nvSpPr>
            <p:spPr bwMode="auto">
              <a:xfrm>
                <a:off x="5478463" y="5184776"/>
                <a:ext cx="282575" cy="25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ï$ļïḋé">
                <a:extLst>
                  <a:ext uri="{FF2B5EF4-FFF2-40B4-BE49-F238E27FC236}">
                    <a16:creationId xmlns:a16="http://schemas.microsoft.com/office/drawing/2014/main" id="{0CDE3E59-3886-4ECB-BEFD-7F60AF3CC89A}"/>
                  </a:ext>
                </a:extLst>
              </p:cNvPr>
              <p:cNvSpPr/>
              <p:nvPr/>
            </p:nvSpPr>
            <p:spPr bwMode="auto">
              <a:xfrm>
                <a:off x="5788026" y="5184776"/>
                <a:ext cx="584200" cy="26988"/>
              </a:xfrm>
              <a:prstGeom prst="rect">
                <a:avLst/>
              </a:prstGeom>
              <a:solidFill>
                <a:srgbClr val="B7C9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iś1îḋê">
                <a:extLst>
                  <a:ext uri="{FF2B5EF4-FFF2-40B4-BE49-F238E27FC236}">
                    <a16:creationId xmlns:a16="http://schemas.microsoft.com/office/drawing/2014/main" id="{DA172FFD-2C57-45BC-AF55-CA69BDE88288}"/>
                  </a:ext>
                </a:extLst>
              </p:cNvPr>
              <p:cNvSpPr/>
              <p:nvPr/>
            </p:nvSpPr>
            <p:spPr bwMode="auto">
              <a:xfrm>
                <a:off x="5788026" y="5184776"/>
                <a:ext cx="584200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ṧľíḋè">
                <a:extLst>
                  <a:ext uri="{FF2B5EF4-FFF2-40B4-BE49-F238E27FC236}">
                    <a16:creationId xmlns:a16="http://schemas.microsoft.com/office/drawing/2014/main" id="{2564C64F-AC70-496E-AAFB-8AA3900E62C5}"/>
                  </a:ext>
                </a:extLst>
              </p:cNvPr>
              <p:cNvSpPr/>
              <p:nvPr/>
            </p:nvSpPr>
            <p:spPr bwMode="auto">
              <a:xfrm>
                <a:off x="3870326" y="4532313"/>
                <a:ext cx="27463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íṧ1íḍe">
                <a:extLst>
                  <a:ext uri="{FF2B5EF4-FFF2-40B4-BE49-F238E27FC236}">
                    <a16:creationId xmlns:a16="http://schemas.microsoft.com/office/drawing/2014/main" id="{BA74109A-373F-43DC-9CC3-5D2B8CB64DB5}"/>
                  </a:ext>
                </a:extLst>
              </p:cNvPr>
              <p:cNvSpPr/>
              <p:nvPr/>
            </p:nvSpPr>
            <p:spPr bwMode="auto">
              <a:xfrm>
                <a:off x="3870326" y="4572001"/>
                <a:ext cx="16827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ïṡľîdê">
                <a:extLst>
                  <a:ext uri="{FF2B5EF4-FFF2-40B4-BE49-F238E27FC236}">
                    <a16:creationId xmlns:a16="http://schemas.microsoft.com/office/drawing/2014/main" id="{536FF05B-0F44-4F76-B7C2-609CC7DB6682}"/>
                  </a:ext>
                </a:extLst>
              </p:cNvPr>
              <p:cNvSpPr/>
              <p:nvPr/>
            </p:nvSpPr>
            <p:spPr bwMode="auto">
              <a:xfrm>
                <a:off x="4105276" y="4572001"/>
                <a:ext cx="525463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ïṣḷíḓè">
                <a:extLst>
                  <a:ext uri="{FF2B5EF4-FFF2-40B4-BE49-F238E27FC236}">
                    <a16:creationId xmlns:a16="http://schemas.microsoft.com/office/drawing/2014/main" id="{A1031E39-89EA-49C3-9415-74B5BD67449E}"/>
                  </a:ext>
                </a:extLst>
              </p:cNvPr>
              <p:cNvSpPr/>
              <p:nvPr/>
            </p:nvSpPr>
            <p:spPr bwMode="auto">
              <a:xfrm>
                <a:off x="3956051" y="4610101"/>
                <a:ext cx="230188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iŝḷíďè">
                <a:extLst>
                  <a:ext uri="{FF2B5EF4-FFF2-40B4-BE49-F238E27FC236}">
                    <a16:creationId xmlns:a16="http://schemas.microsoft.com/office/drawing/2014/main" id="{E3F3C14A-C2C9-4841-BCBE-9A2E884150FD}"/>
                  </a:ext>
                </a:extLst>
              </p:cNvPr>
              <p:cNvSpPr/>
              <p:nvPr/>
            </p:nvSpPr>
            <p:spPr bwMode="auto">
              <a:xfrm>
                <a:off x="4030663" y="4649788"/>
                <a:ext cx="274638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Sḻiḋé">
                <a:extLst>
                  <a:ext uri="{FF2B5EF4-FFF2-40B4-BE49-F238E27FC236}">
                    <a16:creationId xmlns:a16="http://schemas.microsoft.com/office/drawing/2014/main" id="{155DC977-1710-45F7-BDCD-650E067EFA4C}"/>
                  </a:ext>
                </a:extLst>
              </p:cNvPr>
              <p:cNvSpPr/>
              <p:nvPr/>
            </p:nvSpPr>
            <p:spPr bwMode="auto">
              <a:xfrm>
                <a:off x="4321176" y="4649788"/>
                <a:ext cx="23018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ṧḻïḋe">
                <a:extLst>
                  <a:ext uri="{FF2B5EF4-FFF2-40B4-BE49-F238E27FC236}">
                    <a16:creationId xmlns:a16="http://schemas.microsoft.com/office/drawing/2014/main" id="{18EB5A65-2344-4BEF-BFB5-96F7C957DD24}"/>
                  </a:ext>
                </a:extLst>
              </p:cNvPr>
              <p:cNvSpPr/>
              <p:nvPr/>
            </p:nvSpPr>
            <p:spPr bwMode="auto">
              <a:xfrm>
                <a:off x="4030663" y="4687888"/>
                <a:ext cx="21272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iŝḻíďê">
                <a:extLst>
                  <a:ext uri="{FF2B5EF4-FFF2-40B4-BE49-F238E27FC236}">
                    <a16:creationId xmlns:a16="http://schemas.microsoft.com/office/drawing/2014/main" id="{85C5EAD7-AB19-405D-9EB3-47377419F028}"/>
                  </a:ext>
                </a:extLst>
              </p:cNvPr>
              <p:cNvSpPr/>
              <p:nvPr/>
            </p:nvSpPr>
            <p:spPr bwMode="auto">
              <a:xfrm>
                <a:off x="4262438" y="4687888"/>
                <a:ext cx="434975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iśliḓé">
                <a:extLst>
                  <a:ext uri="{FF2B5EF4-FFF2-40B4-BE49-F238E27FC236}">
                    <a16:creationId xmlns:a16="http://schemas.microsoft.com/office/drawing/2014/main" id="{4B6B11ED-2363-4DD2-9D08-BA0A1B911C9A}"/>
                  </a:ext>
                </a:extLst>
              </p:cNvPr>
              <p:cNvSpPr/>
              <p:nvPr/>
            </p:nvSpPr>
            <p:spPr bwMode="auto">
              <a:xfrm>
                <a:off x="3870326" y="4741863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ş1iḍé">
                <a:extLst>
                  <a:ext uri="{FF2B5EF4-FFF2-40B4-BE49-F238E27FC236}">
                    <a16:creationId xmlns:a16="http://schemas.microsoft.com/office/drawing/2014/main" id="{6E1BE66B-6DDE-4C96-9696-11A235E1B7A9}"/>
                  </a:ext>
                </a:extLst>
              </p:cNvPr>
              <p:cNvSpPr/>
              <p:nvPr/>
            </p:nvSpPr>
            <p:spPr bwMode="auto">
              <a:xfrm>
                <a:off x="3870326" y="4778376"/>
                <a:ext cx="16827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íšḻïďè">
                <a:extLst>
                  <a:ext uri="{FF2B5EF4-FFF2-40B4-BE49-F238E27FC236}">
                    <a16:creationId xmlns:a16="http://schemas.microsoft.com/office/drawing/2014/main" id="{664C5E41-479D-4EC1-9005-74F5E3030DC8}"/>
                  </a:ext>
                </a:extLst>
              </p:cNvPr>
              <p:cNvSpPr/>
              <p:nvPr/>
            </p:nvSpPr>
            <p:spPr bwMode="auto">
              <a:xfrm>
                <a:off x="4105276" y="4778376"/>
                <a:ext cx="525463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ṧ1îḍe">
                <a:extLst>
                  <a:ext uri="{FF2B5EF4-FFF2-40B4-BE49-F238E27FC236}">
                    <a16:creationId xmlns:a16="http://schemas.microsoft.com/office/drawing/2014/main" id="{F2DA017D-B6B9-48A1-82D3-1F8F7CDE794E}"/>
                  </a:ext>
                </a:extLst>
              </p:cNvPr>
              <p:cNvSpPr/>
              <p:nvPr/>
            </p:nvSpPr>
            <p:spPr bwMode="auto">
              <a:xfrm>
                <a:off x="3956051" y="4818063"/>
                <a:ext cx="23018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slîḋe">
                <a:extLst>
                  <a:ext uri="{FF2B5EF4-FFF2-40B4-BE49-F238E27FC236}">
                    <a16:creationId xmlns:a16="http://schemas.microsoft.com/office/drawing/2014/main" id="{089E3FED-88ED-43BE-967E-DD9610BE482A}"/>
                  </a:ext>
                </a:extLst>
              </p:cNvPr>
              <p:cNvSpPr/>
              <p:nvPr/>
            </p:nvSpPr>
            <p:spPr bwMode="auto">
              <a:xfrm>
                <a:off x="4030663" y="4857751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ŝḷïḋé">
                <a:extLst>
                  <a:ext uri="{FF2B5EF4-FFF2-40B4-BE49-F238E27FC236}">
                    <a16:creationId xmlns:a16="http://schemas.microsoft.com/office/drawing/2014/main" id="{4ED3817B-13E3-4597-932E-2A6902CDDF17}"/>
                  </a:ext>
                </a:extLst>
              </p:cNvPr>
              <p:cNvSpPr/>
              <p:nvPr/>
            </p:nvSpPr>
            <p:spPr bwMode="auto">
              <a:xfrm>
                <a:off x="4321176" y="4857751"/>
                <a:ext cx="23018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ślíďè">
                <a:extLst>
                  <a:ext uri="{FF2B5EF4-FFF2-40B4-BE49-F238E27FC236}">
                    <a16:creationId xmlns:a16="http://schemas.microsoft.com/office/drawing/2014/main" id="{267BDA01-889E-4BFF-B023-4B9429F8DDA7}"/>
                  </a:ext>
                </a:extLst>
              </p:cNvPr>
              <p:cNvSpPr/>
              <p:nvPr/>
            </p:nvSpPr>
            <p:spPr bwMode="auto">
              <a:xfrm>
                <a:off x="4030663" y="4895851"/>
                <a:ext cx="212725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śľíḍè">
                <a:extLst>
                  <a:ext uri="{FF2B5EF4-FFF2-40B4-BE49-F238E27FC236}">
                    <a16:creationId xmlns:a16="http://schemas.microsoft.com/office/drawing/2014/main" id="{87E88033-4B32-4480-9F50-74F712EC07FA}"/>
                  </a:ext>
                </a:extLst>
              </p:cNvPr>
              <p:cNvSpPr/>
              <p:nvPr/>
            </p:nvSpPr>
            <p:spPr bwMode="auto">
              <a:xfrm>
                <a:off x="4262438" y="4895851"/>
                <a:ext cx="434975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ṩḻíde">
                <a:extLst>
                  <a:ext uri="{FF2B5EF4-FFF2-40B4-BE49-F238E27FC236}">
                    <a16:creationId xmlns:a16="http://schemas.microsoft.com/office/drawing/2014/main" id="{FB21DB68-933F-4F4B-A021-6C4245C8B33E}"/>
                  </a:ext>
                </a:extLst>
              </p:cNvPr>
              <p:cNvSpPr/>
              <p:nvPr/>
            </p:nvSpPr>
            <p:spPr bwMode="auto">
              <a:xfrm>
                <a:off x="3870326" y="4948238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ïṩḻidé">
                <a:extLst>
                  <a:ext uri="{FF2B5EF4-FFF2-40B4-BE49-F238E27FC236}">
                    <a16:creationId xmlns:a16="http://schemas.microsoft.com/office/drawing/2014/main" id="{58ED45C5-D7A6-4C60-A677-A69F9A8D933D}"/>
                  </a:ext>
                </a:extLst>
              </p:cNvPr>
              <p:cNvSpPr/>
              <p:nvPr/>
            </p:nvSpPr>
            <p:spPr bwMode="auto">
              <a:xfrm>
                <a:off x="3870326" y="4987926"/>
                <a:ext cx="168275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íṣḷiḑé">
                <a:extLst>
                  <a:ext uri="{FF2B5EF4-FFF2-40B4-BE49-F238E27FC236}">
                    <a16:creationId xmlns:a16="http://schemas.microsoft.com/office/drawing/2014/main" id="{9EF777A3-0FDE-4682-BFDF-2943404BEB73}"/>
                  </a:ext>
                </a:extLst>
              </p:cNvPr>
              <p:cNvSpPr/>
              <p:nvPr/>
            </p:nvSpPr>
            <p:spPr bwMode="auto">
              <a:xfrm>
                <a:off x="4105276" y="4987926"/>
                <a:ext cx="525463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ṥļiḓé">
                <a:extLst>
                  <a:ext uri="{FF2B5EF4-FFF2-40B4-BE49-F238E27FC236}">
                    <a16:creationId xmlns:a16="http://schemas.microsoft.com/office/drawing/2014/main" id="{C209C73D-CCC1-49E1-9E61-8B8DE93C3C79}"/>
                  </a:ext>
                </a:extLst>
              </p:cNvPr>
              <p:cNvSpPr/>
              <p:nvPr/>
            </p:nvSpPr>
            <p:spPr bwMode="auto">
              <a:xfrm>
                <a:off x="3956051" y="5024438"/>
                <a:ext cx="230188" cy="20638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şḻïde">
                <a:extLst>
                  <a:ext uri="{FF2B5EF4-FFF2-40B4-BE49-F238E27FC236}">
                    <a16:creationId xmlns:a16="http://schemas.microsoft.com/office/drawing/2014/main" id="{C3F0F663-AFB9-4248-9EE0-8B3347F88B9D}"/>
                  </a:ext>
                </a:extLst>
              </p:cNvPr>
              <p:cNvSpPr/>
              <p:nvPr/>
            </p:nvSpPr>
            <p:spPr bwMode="auto">
              <a:xfrm>
                <a:off x="4030663" y="5064126"/>
                <a:ext cx="274638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ïŝḷïḋê">
                <a:extLst>
                  <a:ext uri="{FF2B5EF4-FFF2-40B4-BE49-F238E27FC236}">
                    <a16:creationId xmlns:a16="http://schemas.microsoft.com/office/drawing/2014/main" id="{DDCB4D61-0A14-4A21-8726-1D50A8E41608}"/>
                  </a:ext>
                </a:extLst>
              </p:cNvPr>
              <p:cNvSpPr/>
              <p:nvPr/>
            </p:nvSpPr>
            <p:spPr bwMode="auto">
              <a:xfrm>
                <a:off x="4321176" y="5064126"/>
                <a:ext cx="230188" cy="22225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işļîḋê">
                <a:extLst>
                  <a:ext uri="{FF2B5EF4-FFF2-40B4-BE49-F238E27FC236}">
                    <a16:creationId xmlns:a16="http://schemas.microsoft.com/office/drawing/2014/main" id="{46C3868B-1FB4-496B-8A32-C50CD4D5A047}"/>
                  </a:ext>
                </a:extLst>
              </p:cNvPr>
              <p:cNvSpPr/>
              <p:nvPr/>
            </p:nvSpPr>
            <p:spPr bwMode="auto">
              <a:xfrm>
                <a:off x="4030663" y="5103813"/>
                <a:ext cx="212725" cy="17463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îSlïdè">
                <a:extLst>
                  <a:ext uri="{FF2B5EF4-FFF2-40B4-BE49-F238E27FC236}">
                    <a16:creationId xmlns:a16="http://schemas.microsoft.com/office/drawing/2014/main" id="{3522E96D-E623-4815-A625-313A1256E6B1}"/>
                  </a:ext>
                </a:extLst>
              </p:cNvPr>
              <p:cNvSpPr/>
              <p:nvPr/>
            </p:nvSpPr>
            <p:spPr bwMode="auto">
              <a:xfrm>
                <a:off x="4262438" y="5103813"/>
                <a:ext cx="434975" cy="19050"/>
              </a:xfrm>
              <a:prstGeom prst="rect">
                <a:avLst/>
              </a:pr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îṥļïḑê">
                <a:extLst>
                  <a:ext uri="{FF2B5EF4-FFF2-40B4-BE49-F238E27FC236}">
                    <a16:creationId xmlns:a16="http://schemas.microsoft.com/office/drawing/2014/main" id="{3F5ECD31-58B5-40F1-BD86-BE55D8E5B314}"/>
                  </a:ext>
                </a:extLst>
              </p:cNvPr>
              <p:cNvSpPr/>
              <p:nvPr/>
            </p:nvSpPr>
            <p:spPr bwMode="auto">
              <a:xfrm>
                <a:off x="3390901" y="1841501"/>
                <a:ext cx="1570038" cy="720725"/>
              </a:xfrm>
              <a:custGeom>
                <a:avLst/>
                <a:gdLst>
                  <a:gd name="T0" fmla="*/ 591 w 636"/>
                  <a:gd name="T1" fmla="*/ 293 h 293"/>
                  <a:gd name="T2" fmla="*/ 45 w 636"/>
                  <a:gd name="T3" fmla="*/ 293 h 293"/>
                  <a:gd name="T4" fmla="*/ 0 w 636"/>
                  <a:gd name="T5" fmla="*/ 248 h 293"/>
                  <a:gd name="T6" fmla="*/ 0 w 636"/>
                  <a:gd name="T7" fmla="*/ 45 h 293"/>
                  <a:gd name="T8" fmla="*/ 45 w 636"/>
                  <a:gd name="T9" fmla="*/ 0 h 293"/>
                  <a:gd name="T10" fmla="*/ 591 w 636"/>
                  <a:gd name="T11" fmla="*/ 0 h 293"/>
                  <a:gd name="T12" fmla="*/ 636 w 636"/>
                  <a:gd name="T13" fmla="*/ 45 h 293"/>
                  <a:gd name="T14" fmla="*/ 636 w 636"/>
                  <a:gd name="T15" fmla="*/ 248 h 293"/>
                  <a:gd name="T16" fmla="*/ 591 w 636"/>
                  <a:gd name="T17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6" h="293">
                    <a:moveTo>
                      <a:pt x="591" y="293"/>
                    </a:moveTo>
                    <a:cubicBezTo>
                      <a:pt x="45" y="293"/>
                      <a:pt x="45" y="293"/>
                      <a:pt x="45" y="293"/>
                    </a:cubicBezTo>
                    <a:cubicBezTo>
                      <a:pt x="20" y="293"/>
                      <a:pt x="0" y="273"/>
                      <a:pt x="0" y="248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591" y="0"/>
                      <a:pt x="591" y="0"/>
                      <a:pt x="591" y="0"/>
                    </a:cubicBezTo>
                    <a:cubicBezTo>
                      <a:pt x="616" y="0"/>
                      <a:pt x="636" y="20"/>
                      <a:pt x="636" y="45"/>
                    </a:cubicBezTo>
                    <a:cubicBezTo>
                      <a:pt x="636" y="248"/>
                      <a:pt x="636" y="248"/>
                      <a:pt x="636" y="248"/>
                    </a:cubicBezTo>
                    <a:cubicBezTo>
                      <a:pt x="636" y="273"/>
                      <a:pt x="616" y="293"/>
                      <a:pt x="591" y="293"/>
                    </a:cubicBezTo>
                    <a:close/>
                  </a:path>
                </a:pathLst>
              </a:custGeom>
              <a:solidFill>
                <a:srgbClr val="688EFD">
                  <a:alpha val="3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ïsḷíḍe">
                <a:extLst>
                  <a:ext uri="{FF2B5EF4-FFF2-40B4-BE49-F238E27FC236}">
                    <a16:creationId xmlns:a16="http://schemas.microsoft.com/office/drawing/2014/main" id="{5F2B5664-5F72-488B-B618-48F6BABE536C}"/>
                  </a:ext>
                </a:extLst>
              </p:cNvPr>
              <p:cNvSpPr/>
              <p:nvPr/>
            </p:nvSpPr>
            <p:spPr bwMode="auto">
              <a:xfrm>
                <a:off x="4738688" y="2449513"/>
                <a:ext cx="222250" cy="263525"/>
              </a:xfrm>
              <a:custGeom>
                <a:avLst/>
                <a:gdLst>
                  <a:gd name="T0" fmla="*/ 140 w 140"/>
                  <a:gd name="T1" fmla="*/ 166 h 166"/>
                  <a:gd name="T2" fmla="*/ 140 w 140"/>
                  <a:gd name="T3" fmla="*/ 0 h 166"/>
                  <a:gd name="T4" fmla="*/ 0 w 140"/>
                  <a:gd name="T5" fmla="*/ 0 h 166"/>
                  <a:gd name="T6" fmla="*/ 140 w 140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166">
                    <a:moveTo>
                      <a:pt x="140" y="166"/>
                    </a:moveTo>
                    <a:lnTo>
                      <a:pt x="140" y="0"/>
                    </a:lnTo>
                    <a:lnTo>
                      <a:pt x="0" y="0"/>
                    </a:lnTo>
                    <a:lnTo>
                      <a:pt x="140" y="166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íşľïḋè">
                <a:extLst>
                  <a:ext uri="{FF2B5EF4-FFF2-40B4-BE49-F238E27FC236}">
                    <a16:creationId xmlns:a16="http://schemas.microsoft.com/office/drawing/2014/main" id="{B5D474B5-F048-424D-9C32-DB77307E68F1}"/>
                  </a:ext>
                </a:extLst>
              </p:cNvPr>
              <p:cNvSpPr/>
              <p:nvPr/>
            </p:nvSpPr>
            <p:spPr bwMode="auto">
              <a:xfrm>
                <a:off x="3452813" y="1781176"/>
                <a:ext cx="1455738" cy="668338"/>
              </a:xfrm>
              <a:custGeom>
                <a:avLst/>
                <a:gdLst>
                  <a:gd name="T0" fmla="*/ 548 w 590"/>
                  <a:gd name="T1" fmla="*/ 271 h 271"/>
                  <a:gd name="T2" fmla="*/ 42 w 590"/>
                  <a:gd name="T3" fmla="*/ 271 h 271"/>
                  <a:gd name="T4" fmla="*/ 0 w 590"/>
                  <a:gd name="T5" fmla="*/ 230 h 271"/>
                  <a:gd name="T6" fmla="*/ 0 w 590"/>
                  <a:gd name="T7" fmla="*/ 41 h 271"/>
                  <a:gd name="T8" fmla="*/ 42 w 590"/>
                  <a:gd name="T9" fmla="*/ 0 h 271"/>
                  <a:gd name="T10" fmla="*/ 548 w 590"/>
                  <a:gd name="T11" fmla="*/ 0 h 271"/>
                  <a:gd name="T12" fmla="*/ 590 w 590"/>
                  <a:gd name="T13" fmla="*/ 41 h 271"/>
                  <a:gd name="T14" fmla="*/ 590 w 590"/>
                  <a:gd name="T15" fmla="*/ 230 h 271"/>
                  <a:gd name="T16" fmla="*/ 548 w 590"/>
                  <a:gd name="T17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0" h="271">
                    <a:moveTo>
                      <a:pt x="548" y="271"/>
                    </a:moveTo>
                    <a:cubicBezTo>
                      <a:pt x="42" y="271"/>
                      <a:pt x="42" y="271"/>
                      <a:pt x="42" y="271"/>
                    </a:cubicBezTo>
                    <a:cubicBezTo>
                      <a:pt x="19" y="271"/>
                      <a:pt x="0" y="253"/>
                      <a:pt x="0" y="23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18"/>
                      <a:pt x="19" y="0"/>
                      <a:pt x="42" y="0"/>
                    </a:cubicBezTo>
                    <a:cubicBezTo>
                      <a:pt x="548" y="0"/>
                      <a:pt x="548" y="0"/>
                      <a:pt x="548" y="0"/>
                    </a:cubicBezTo>
                    <a:cubicBezTo>
                      <a:pt x="571" y="0"/>
                      <a:pt x="590" y="18"/>
                      <a:pt x="590" y="41"/>
                    </a:cubicBezTo>
                    <a:cubicBezTo>
                      <a:pt x="590" y="230"/>
                      <a:pt x="590" y="230"/>
                      <a:pt x="590" y="230"/>
                    </a:cubicBezTo>
                    <a:cubicBezTo>
                      <a:pt x="590" y="253"/>
                      <a:pt x="571" y="271"/>
                      <a:pt x="548" y="2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ïṡlïďé">
                <a:extLst>
                  <a:ext uri="{FF2B5EF4-FFF2-40B4-BE49-F238E27FC236}">
                    <a16:creationId xmlns:a16="http://schemas.microsoft.com/office/drawing/2014/main" id="{F4457299-DAAD-4552-AA49-CEABD2666713}"/>
                  </a:ext>
                </a:extLst>
              </p:cNvPr>
              <p:cNvSpPr/>
              <p:nvPr/>
            </p:nvSpPr>
            <p:spPr bwMode="auto">
              <a:xfrm>
                <a:off x="4702176" y="2346326"/>
                <a:ext cx="206375" cy="241300"/>
              </a:xfrm>
              <a:custGeom>
                <a:avLst/>
                <a:gdLst>
                  <a:gd name="T0" fmla="*/ 130 w 130"/>
                  <a:gd name="T1" fmla="*/ 152 h 152"/>
                  <a:gd name="T2" fmla="*/ 130 w 130"/>
                  <a:gd name="T3" fmla="*/ 0 h 152"/>
                  <a:gd name="T4" fmla="*/ 0 w 130"/>
                  <a:gd name="T5" fmla="*/ 0 h 152"/>
                  <a:gd name="T6" fmla="*/ 130 w 130"/>
                  <a:gd name="T7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" h="152">
                    <a:moveTo>
                      <a:pt x="130" y="152"/>
                    </a:moveTo>
                    <a:lnTo>
                      <a:pt x="130" y="0"/>
                    </a:lnTo>
                    <a:lnTo>
                      <a:pt x="0" y="0"/>
                    </a:lnTo>
                    <a:lnTo>
                      <a:pt x="130" y="1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i$lïḍé">
                <a:extLst>
                  <a:ext uri="{FF2B5EF4-FFF2-40B4-BE49-F238E27FC236}">
                    <a16:creationId xmlns:a16="http://schemas.microsoft.com/office/drawing/2014/main" id="{CA360314-4D3F-4F2A-9312-B77A30472924}"/>
                  </a:ext>
                </a:extLst>
              </p:cNvPr>
              <p:cNvSpPr/>
              <p:nvPr/>
            </p:nvSpPr>
            <p:spPr bwMode="auto">
              <a:xfrm>
                <a:off x="5805488" y="2392363"/>
                <a:ext cx="717550" cy="53975"/>
              </a:xfrm>
              <a:custGeom>
                <a:avLst/>
                <a:gdLst>
                  <a:gd name="T0" fmla="*/ 11 w 291"/>
                  <a:gd name="T1" fmla="*/ 0 h 22"/>
                  <a:gd name="T2" fmla="*/ 280 w 291"/>
                  <a:gd name="T3" fmla="*/ 0 h 22"/>
                  <a:gd name="T4" fmla="*/ 291 w 291"/>
                  <a:gd name="T5" fmla="*/ 11 h 22"/>
                  <a:gd name="T6" fmla="*/ 280 w 291"/>
                  <a:gd name="T7" fmla="*/ 22 h 22"/>
                  <a:gd name="T8" fmla="*/ 11 w 291"/>
                  <a:gd name="T9" fmla="*/ 22 h 22"/>
                  <a:gd name="T10" fmla="*/ 0 w 291"/>
                  <a:gd name="T11" fmla="*/ 11 h 22"/>
                  <a:gd name="T12" fmla="*/ 11 w 291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1" h="22">
                    <a:moveTo>
                      <a:pt x="11" y="0"/>
                    </a:moveTo>
                    <a:cubicBezTo>
                      <a:pt x="280" y="0"/>
                      <a:pt x="280" y="0"/>
                      <a:pt x="280" y="0"/>
                    </a:cubicBezTo>
                    <a:cubicBezTo>
                      <a:pt x="286" y="0"/>
                      <a:pt x="291" y="5"/>
                      <a:pt x="291" y="11"/>
                    </a:cubicBezTo>
                    <a:cubicBezTo>
                      <a:pt x="291" y="17"/>
                      <a:pt x="286" y="22"/>
                      <a:pt x="28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íśḻîḋè">
                <a:extLst>
                  <a:ext uri="{FF2B5EF4-FFF2-40B4-BE49-F238E27FC236}">
                    <a16:creationId xmlns:a16="http://schemas.microsoft.com/office/drawing/2014/main" id="{E7685CBF-72B7-4B67-908D-E4A46CD8855F}"/>
                  </a:ext>
                </a:extLst>
              </p:cNvPr>
              <p:cNvSpPr/>
              <p:nvPr/>
            </p:nvSpPr>
            <p:spPr bwMode="auto">
              <a:xfrm>
                <a:off x="5805488" y="2392363"/>
                <a:ext cx="717550" cy="53975"/>
              </a:xfrm>
              <a:custGeom>
                <a:avLst/>
                <a:gdLst>
                  <a:gd name="T0" fmla="*/ 11 w 291"/>
                  <a:gd name="T1" fmla="*/ 0 h 22"/>
                  <a:gd name="T2" fmla="*/ 280 w 291"/>
                  <a:gd name="T3" fmla="*/ 0 h 22"/>
                  <a:gd name="T4" fmla="*/ 291 w 291"/>
                  <a:gd name="T5" fmla="*/ 11 h 22"/>
                  <a:gd name="T6" fmla="*/ 280 w 291"/>
                  <a:gd name="T7" fmla="*/ 22 h 22"/>
                  <a:gd name="T8" fmla="*/ 11 w 291"/>
                  <a:gd name="T9" fmla="*/ 22 h 22"/>
                  <a:gd name="T10" fmla="*/ 0 w 291"/>
                  <a:gd name="T11" fmla="*/ 11 h 22"/>
                  <a:gd name="T12" fmla="*/ 11 w 291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1" h="22">
                    <a:moveTo>
                      <a:pt x="11" y="0"/>
                    </a:moveTo>
                    <a:cubicBezTo>
                      <a:pt x="280" y="0"/>
                      <a:pt x="280" y="0"/>
                      <a:pt x="280" y="0"/>
                    </a:cubicBezTo>
                    <a:cubicBezTo>
                      <a:pt x="286" y="0"/>
                      <a:pt x="291" y="5"/>
                      <a:pt x="291" y="11"/>
                    </a:cubicBezTo>
                    <a:cubicBezTo>
                      <a:pt x="291" y="17"/>
                      <a:pt x="286" y="22"/>
                      <a:pt x="28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chemeClr val="tx1">
                      <a:alpha val="6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íş1ïde">
                <a:extLst>
                  <a:ext uri="{FF2B5EF4-FFF2-40B4-BE49-F238E27FC236}">
                    <a16:creationId xmlns:a16="http://schemas.microsoft.com/office/drawing/2014/main" id="{B2A76121-17B7-489E-A1FE-7325EC1F314B}"/>
                  </a:ext>
                </a:extLst>
              </p:cNvPr>
              <p:cNvSpPr/>
              <p:nvPr/>
            </p:nvSpPr>
            <p:spPr bwMode="auto">
              <a:xfrm>
                <a:off x="5534026" y="1939926"/>
                <a:ext cx="93663" cy="90488"/>
              </a:xfrm>
              <a:prstGeom prst="ellipse">
                <a:avLst/>
              </a:prstGeom>
              <a:gradFill>
                <a:gsLst>
                  <a:gs pos="15000">
                    <a:schemeClr val="tx1">
                      <a:alpha val="36000"/>
                    </a:schemeClr>
                  </a:gs>
                  <a:gs pos="100000">
                    <a:schemeClr val="tx1">
                      <a:alpha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išļíḋe">
                <a:extLst>
                  <a:ext uri="{FF2B5EF4-FFF2-40B4-BE49-F238E27FC236}">
                    <a16:creationId xmlns:a16="http://schemas.microsoft.com/office/drawing/2014/main" id="{B3DCB790-C5AA-464B-93EA-DDE1C8FA9E15}"/>
                  </a:ext>
                </a:extLst>
              </p:cNvPr>
              <p:cNvSpPr/>
              <p:nvPr/>
            </p:nvSpPr>
            <p:spPr bwMode="auto">
              <a:xfrm>
                <a:off x="6772276" y="3711576"/>
                <a:ext cx="155575" cy="201613"/>
              </a:xfrm>
              <a:custGeom>
                <a:avLst/>
                <a:gdLst>
                  <a:gd name="T0" fmla="*/ 37 w 63"/>
                  <a:gd name="T1" fmla="*/ 49 h 82"/>
                  <a:gd name="T2" fmla="*/ 15 w 63"/>
                  <a:gd name="T3" fmla="*/ 62 h 82"/>
                  <a:gd name="T4" fmla="*/ 0 w 63"/>
                  <a:gd name="T5" fmla="*/ 77 h 82"/>
                  <a:gd name="T6" fmla="*/ 15 w 63"/>
                  <a:gd name="T7" fmla="*/ 79 h 82"/>
                  <a:gd name="T8" fmla="*/ 46 w 63"/>
                  <a:gd name="T9" fmla="*/ 68 h 82"/>
                  <a:gd name="T10" fmla="*/ 52 w 63"/>
                  <a:gd name="T11" fmla="*/ 64 h 82"/>
                  <a:gd name="T12" fmla="*/ 56 w 63"/>
                  <a:gd name="T13" fmla="*/ 57 h 82"/>
                  <a:gd name="T14" fmla="*/ 63 w 63"/>
                  <a:gd name="T15" fmla="*/ 22 h 82"/>
                  <a:gd name="T16" fmla="*/ 61 w 63"/>
                  <a:gd name="T17" fmla="*/ 13 h 82"/>
                  <a:gd name="T18" fmla="*/ 48 w 63"/>
                  <a:gd name="T19" fmla="*/ 25 h 82"/>
                  <a:gd name="T20" fmla="*/ 37 w 63"/>
                  <a:gd name="T21" fmla="*/ 4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82">
                    <a:moveTo>
                      <a:pt x="37" y="49"/>
                    </a:moveTo>
                    <a:cubicBezTo>
                      <a:pt x="30" y="55"/>
                      <a:pt x="22" y="58"/>
                      <a:pt x="15" y="62"/>
                    </a:cubicBezTo>
                    <a:cubicBezTo>
                      <a:pt x="8" y="66"/>
                      <a:pt x="3" y="71"/>
                      <a:pt x="0" y="77"/>
                    </a:cubicBezTo>
                    <a:cubicBezTo>
                      <a:pt x="3" y="82"/>
                      <a:pt x="10" y="81"/>
                      <a:pt x="15" y="79"/>
                    </a:cubicBezTo>
                    <a:cubicBezTo>
                      <a:pt x="25" y="76"/>
                      <a:pt x="36" y="72"/>
                      <a:pt x="46" y="68"/>
                    </a:cubicBezTo>
                    <a:cubicBezTo>
                      <a:pt x="48" y="67"/>
                      <a:pt x="50" y="66"/>
                      <a:pt x="52" y="64"/>
                    </a:cubicBezTo>
                    <a:cubicBezTo>
                      <a:pt x="54" y="62"/>
                      <a:pt x="55" y="60"/>
                      <a:pt x="56" y="57"/>
                    </a:cubicBezTo>
                    <a:cubicBezTo>
                      <a:pt x="60" y="46"/>
                      <a:pt x="62" y="34"/>
                      <a:pt x="63" y="22"/>
                    </a:cubicBezTo>
                    <a:cubicBezTo>
                      <a:pt x="63" y="19"/>
                      <a:pt x="63" y="16"/>
                      <a:pt x="61" y="13"/>
                    </a:cubicBezTo>
                    <a:cubicBezTo>
                      <a:pt x="55" y="0"/>
                      <a:pt x="49" y="20"/>
                      <a:pt x="48" y="25"/>
                    </a:cubicBezTo>
                    <a:cubicBezTo>
                      <a:pt x="45" y="34"/>
                      <a:pt x="43" y="43"/>
                      <a:pt x="37" y="49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íšḷïďé">
                <a:extLst>
                  <a:ext uri="{FF2B5EF4-FFF2-40B4-BE49-F238E27FC236}">
                    <a16:creationId xmlns:a16="http://schemas.microsoft.com/office/drawing/2014/main" id="{F87AD3F1-FCEF-4CEE-A222-A934C468669E}"/>
                  </a:ext>
                </a:extLst>
              </p:cNvPr>
              <p:cNvSpPr/>
              <p:nvPr/>
            </p:nvSpPr>
            <p:spPr bwMode="auto">
              <a:xfrm>
                <a:off x="6888163" y="3548063"/>
                <a:ext cx="120650" cy="209550"/>
              </a:xfrm>
              <a:custGeom>
                <a:avLst/>
                <a:gdLst>
                  <a:gd name="T0" fmla="*/ 0 w 49"/>
                  <a:gd name="T1" fmla="*/ 70 h 85"/>
                  <a:gd name="T2" fmla="*/ 0 w 49"/>
                  <a:gd name="T3" fmla="*/ 74 h 85"/>
                  <a:gd name="T4" fmla="*/ 3 w 49"/>
                  <a:gd name="T5" fmla="*/ 77 h 85"/>
                  <a:gd name="T6" fmla="*/ 17 w 49"/>
                  <a:gd name="T7" fmla="*/ 84 h 85"/>
                  <a:gd name="T8" fmla="*/ 22 w 49"/>
                  <a:gd name="T9" fmla="*/ 85 h 85"/>
                  <a:gd name="T10" fmla="*/ 29 w 49"/>
                  <a:gd name="T11" fmla="*/ 80 h 85"/>
                  <a:gd name="T12" fmla="*/ 46 w 49"/>
                  <a:gd name="T13" fmla="*/ 41 h 85"/>
                  <a:gd name="T14" fmla="*/ 44 w 49"/>
                  <a:gd name="T15" fmla="*/ 6 h 85"/>
                  <a:gd name="T16" fmla="*/ 26 w 49"/>
                  <a:gd name="T17" fmla="*/ 18 h 85"/>
                  <a:gd name="T18" fmla="*/ 0 w 49"/>
                  <a:gd name="T19" fmla="*/ 7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85">
                    <a:moveTo>
                      <a:pt x="0" y="70"/>
                    </a:moveTo>
                    <a:cubicBezTo>
                      <a:pt x="0" y="71"/>
                      <a:pt x="0" y="73"/>
                      <a:pt x="0" y="74"/>
                    </a:cubicBezTo>
                    <a:cubicBezTo>
                      <a:pt x="1" y="76"/>
                      <a:pt x="2" y="77"/>
                      <a:pt x="3" y="77"/>
                    </a:cubicBezTo>
                    <a:cubicBezTo>
                      <a:pt x="7" y="81"/>
                      <a:pt x="12" y="83"/>
                      <a:pt x="17" y="84"/>
                    </a:cubicBezTo>
                    <a:cubicBezTo>
                      <a:pt x="19" y="85"/>
                      <a:pt x="21" y="85"/>
                      <a:pt x="22" y="85"/>
                    </a:cubicBezTo>
                    <a:cubicBezTo>
                      <a:pt x="25" y="84"/>
                      <a:pt x="28" y="83"/>
                      <a:pt x="29" y="80"/>
                    </a:cubicBezTo>
                    <a:cubicBezTo>
                      <a:pt x="39" y="69"/>
                      <a:pt x="45" y="55"/>
                      <a:pt x="46" y="41"/>
                    </a:cubicBezTo>
                    <a:cubicBezTo>
                      <a:pt x="47" y="34"/>
                      <a:pt x="49" y="10"/>
                      <a:pt x="44" y="6"/>
                    </a:cubicBezTo>
                    <a:cubicBezTo>
                      <a:pt x="38" y="0"/>
                      <a:pt x="30" y="13"/>
                      <a:pt x="26" y="18"/>
                    </a:cubicBezTo>
                    <a:cubicBezTo>
                      <a:pt x="14" y="33"/>
                      <a:pt x="5" y="51"/>
                      <a:pt x="0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ïṥļïḓè">
                <a:extLst>
                  <a:ext uri="{FF2B5EF4-FFF2-40B4-BE49-F238E27FC236}">
                    <a16:creationId xmlns:a16="http://schemas.microsoft.com/office/drawing/2014/main" id="{7DA1E8CD-434D-4382-94AE-73E2AB97AE02}"/>
                  </a:ext>
                </a:extLst>
              </p:cNvPr>
              <p:cNvSpPr/>
              <p:nvPr/>
            </p:nvSpPr>
            <p:spPr bwMode="auto">
              <a:xfrm>
                <a:off x="6407151" y="3889376"/>
                <a:ext cx="833438" cy="452438"/>
              </a:xfrm>
              <a:custGeom>
                <a:avLst/>
                <a:gdLst>
                  <a:gd name="T0" fmla="*/ 331 w 338"/>
                  <a:gd name="T1" fmla="*/ 53 h 184"/>
                  <a:gd name="T2" fmla="*/ 317 w 338"/>
                  <a:gd name="T3" fmla="*/ 131 h 184"/>
                  <a:gd name="T4" fmla="*/ 224 w 338"/>
                  <a:gd name="T5" fmla="*/ 140 h 184"/>
                  <a:gd name="T6" fmla="*/ 146 w 338"/>
                  <a:gd name="T7" fmla="*/ 95 h 184"/>
                  <a:gd name="T8" fmla="*/ 119 w 338"/>
                  <a:gd name="T9" fmla="*/ 95 h 184"/>
                  <a:gd name="T10" fmla="*/ 77 w 338"/>
                  <a:gd name="T11" fmla="*/ 174 h 184"/>
                  <a:gd name="T12" fmla="*/ 49 w 338"/>
                  <a:gd name="T13" fmla="*/ 180 h 184"/>
                  <a:gd name="T14" fmla="*/ 6 w 338"/>
                  <a:gd name="T15" fmla="*/ 177 h 184"/>
                  <a:gd name="T16" fmla="*/ 46 w 338"/>
                  <a:gd name="T17" fmla="*/ 155 h 184"/>
                  <a:gd name="T18" fmla="*/ 103 w 338"/>
                  <a:gd name="T19" fmla="*/ 7 h 184"/>
                  <a:gd name="T20" fmla="*/ 219 w 338"/>
                  <a:gd name="T21" fmla="*/ 50 h 184"/>
                  <a:gd name="T22" fmla="*/ 331 w 338"/>
                  <a:gd name="T23" fmla="*/ 53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8" h="184">
                    <a:moveTo>
                      <a:pt x="331" y="53"/>
                    </a:moveTo>
                    <a:cubicBezTo>
                      <a:pt x="331" y="53"/>
                      <a:pt x="338" y="124"/>
                      <a:pt x="317" y="131"/>
                    </a:cubicBezTo>
                    <a:cubicBezTo>
                      <a:pt x="297" y="138"/>
                      <a:pt x="250" y="149"/>
                      <a:pt x="224" y="140"/>
                    </a:cubicBezTo>
                    <a:cubicBezTo>
                      <a:pt x="196" y="128"/>
                      <a:pt x="170" y="113"/>
                      <a:pt x="146" y="95"/>
                    </a:cubicBezTo>
                    <a:cubicBezTo>
                      <a:pt x="129" y="81"/>
                      <a:pt x="127" y="75"/>
                      <a:pt x="119" y="95"/>
                    </a:cubicBezTo>
                    <a:cubicBezTo>
                      <a:pt x="77" y="174"/>
                      <a:pt x="77" y="174"/>
                      <a:pt x="77" y="174"/>
                    </a:cubicBezTo>
                    <a:cubicBezTo>
                      <a:pt x="77" y="174"/>
                      <a:pt x="79" y="178"/>
                      <a:pt x="49" y="180"/>
                    </a:cubicBezTo>
                    <a:cubicBezTo>
                      <a:pt x="20" y="182"/>
                      <a:pt x="0" y="184"/>
                      <a:pt x="6" y="177"/>
                    </a:cubicBezTo>
                    <a:cubicBezTo>
                      <a:pt x="12" y="170"/>
                      <a:pt x="46" y="155"/>
                      <a:pt x="46" y="155"/>
                    </a:cubicBezTo>
                    <a:cubicBezTo>
                      <a:pt x="46" y="155"/>
                      <a:pt x="87" y="13"/>
                      <a:pt x="103" y="7"/>
                    </a:cubicBezTo>
                    <a:cubicBezTo>
                      <a:pt x="120" y="0"/>
                      <a:pt x="219" y="50"/>
                      <a:pt x="219" y="50"/>
                    </a:cubicBezTo>
                    <a:lnTo>
                      <a:pt x="331" y="53"/>
                    </a:lnTo>
                    <a:close/>
                  </a:path>
                </a:pathLst>
              </a:custGeom>
              <a:solidFill>
                <a:srgbClr val="60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îşļïde">
                <a:extLst>
                  <a:ext uri="{FF2B5EF4-FFF2-40B4-BE49-F238E27FC236}">
                    <a16:creationId xmlns:a16="http://schemas.microsoft.com/office/drawing/2014/main" id="{BFE11794-7FB0-461A-9D93-D4A8C10C6CA8}"/>
                  </a:ext>
                </a:extLst>
              </p:cNvPr>
              <p:cNvSpPr/>
              <p:nvPr/>
            </p:nvSpPr>
            <p:spPr bwMode="auto">
              <a:xfrm>
                <a:off x="6653213" y="3971926"/>
                <a:ext cx="320675" cy="209550"/>
              </a:xfrm>
              <a:custGeom>
                <a:avLst/>
                <a:gdLst>
                  <a:gd name="T0" fmla="*/ 112 w 130"/>
                  <a:gd name="T1" fmla="*/ 42 h 85"/>
                  <a:gd name="T2" fmla="*/ 130 w 130"/>
                  <a:gd name="T3" fmla="*/ 31 h 85"/>
                  <a:gd name="T4" fmla="*/ 43 w 130"/>
                  <a:gd name="T5" fmla="*/ 0 h 85"/>
                  <a:gd name="T6" fmla="*/ 34 w 130"/>
                  <a:gd name="T7" fmla="*/ 0 h 85"/>
                  <a:gd name="T8" fmla="*/ 21 w 130"/>
                  <a:gd name="T9" fmla="*/ 12 h 85"/>
                  <a:gd name="T10" fmla="*/ 0 w 130"/>
                  <a:gd name="T11" fmla="*/ 85 h 85"/>
                  <a:gd name="T12" fmla="*/ 11 w 130"/>
                  <a:gd name="T13" fmla="*/ 70 h 85"/>
                  <a:gd name="T14" fmla="*/ 24 w 130"/>
                  <a:gd name="T15" fmla="*/ 51 h 85"/>
                  <a:gd name="T16" fmla="*/ 29 w 130"/>
                  <a:gd name="T17" fmla="*/ 48 h 85"/>
                  <a:gd name="T18" fmla="*/ 35 w 130"/>
                  <a:gd name="T19" fmla="*/ 50 h 85"/>
                  <a:gd name="T20" fmla="*/ 54 w 130"/>
                  <a:gd name="T21" fmla="*/ 64 h 85"/>
                  <a:gd name="T22" fmla="*/ 71 w 130"/>
                  <a:gd name="T23" fmla="*/ 68 h 85"/>
                  <a:gd name="T24" fmla="*/ 112 w 130"/>
                  <a:gd name="T25" fmla="*/ 4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" h="85">
                    <a:moveTo>
                      <a:pt x="112" y="42"/>
                    </a:moveTo>
                    <a:cubicBezTo>
                      <a:pt x="118" y="39"/>
                      <a:pt x="125" y="36"/>
                      <a:pt x="130" y="31"/>
                    </a:cubicBezTo>
                    <a:cubicBezTo>
                      <a:pt x="104" y="14"/>
                      <a:pt x="74" y="3"/>
                      <a:pt x="43" y="0"/>
                    </a:cubicBezTo>
                    <a:cubicBezTo>
                      <a:pt x="40" y="0"/>
                      <a:pt x="37" y="0"/>
                      <a:pt x="34" y="0"/>
                    </a:cubicBezTo>
                    <a:cubicBezTo>
                      <a:pt x="29" y="3"/>
                      <a:pt x="24" y="7"/>
                      <a:pt x="21" y="12"/>
                    </a:cubicBezTo>
                    <a:cubicBezTo>
                      <a:pt x="8" y="34"/>
                      <a:pt x="3" y="60"/>
                      <a:pt x="0" y="85"/>
                    </a:cubicBezTo>
                    <a:cubicBezTo>
                      <a:pt x="6" y="83"/>
                      <a:pt x="8" y="76"/>
                      <a:pt x="11" y="70"/>
                    </a:cubicBezTo>
                    <a:cubicBezTo>
                      <a:pt x="14" y="63"/>
                      <a:pt x="19" y="56"/>
                      <a:pt x="24" y="51"/>
                    </a:cubicBezTo>
                    <a:cubicBezTo>
                      <a:pt x="25" y="50"/>
                      <a:pt x="27" y="49"/>
                      <a:pt x="29" y="48"/>
                    </a:cubicBezTo>
                    <a:cubicBezTo>
                      <a:pt x="31" y="48"/>
                      <a:pt x="33" y="49"/>
                      <a:pt x="35" y="50"/>
                    </a:cubicBezTo>
                    <a:cubicBezTo>
                      <a:pt x="42" y="54"/>
                      <a:pt x="48" y="58"/>
                      <a:pt x="54" y="64"/>
                    </a:cubicBezTo>
                    <a:cubicBezTo>
                      <a:pt x="61" y="70"/>
                      <a:pt x="62" y="73"/>
                      <a:pt x="71" y="68"/>
                    </a:cubicBezTo>
                    <a:cubicBezTo>
                      <a:pt x="85" y="60"/>
                      <a:pt x="97" y="49"/>
                      <a:pt x="112" y="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iṣļïḍè">
                <a:extLst>
                  <a:ext uri="{FF2B5EF4-FFF2-40B4-BE49-F238E27FC236}">
                    <a16:creationId xmlns:a16="http://schemas.microsoft.com/office/drawing/2014/main" id="{9B32A484-EB35-4DA8-A7F1-370B02D6D3E9}"/>
                  </a:ext>
                </a:extLst>
              </p:cNvPr>
              <p:cNvSpPr/>
              <p:nvPr/>
            </p:nvSpPr>
            <p:spPr bwMode="auto">
              <a:xfrm>
                <a:off x="6910388" y="3484563"/>
                <a:ext cx="350838" cy="536575"/>
              </a:xfrm>
              <a:custGeom>
                <a:avLst/>
                <a:gdLst>
                  <a:gd name="T0" fmla="*/ 22 w 142"/>
                  <a:gd name="T1" fmla="*/ 48 h 218"/>
                  <a:gd name="T2" fmla="*/ 0 w 142"/>
                  <a:gd name="T3" fmla="*/ 169 h 218"/>
                  <a:gd name="T4" fmla="*/ 12 w 142"/>
                  <a:gd name="T5" fmla="*/ 205 h 218"/>
                  <a:gd name="T6" fmla="*/ 34 w 142"/>
                  <a:gd name="T7" fmla="*/ 213 h 218"/>
                  <a:gd name="T8" fmla="*/ 90 w 142"/>
                  <a:gd name="T9" fmla="*/ 215 h 218"/>
                  <a:gd name="T10" fmla="*/ 135 w 142"/>
                  <a:gd name="T11" fmla="*/ 185 h 218"/>
                  <a:gd name="T12" fmla="*/ 141 w 142"/>
                  <a:gd name="T13" fmla="*/ 143 h 218"/>
                  <a:gd name="T14" fmla="*/ 106 w 142"/>
                  <a:gd name="T15" fmla="*/ 25 h 218"/>
                  <a:gd name="T16" fmla="*/ 62 w 142"/>
                  <a:gd name="T17" fmla="*/ 5 h 218"/>
                  <a:gd name="T18" fmla="*/ 22 w 142"/>
                  <a:gd name="T19" fmla="*/ 4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218">
                    <a:moveTo>
                      <a:pt x="22" y="48"/>
                    </a:moveTo>
                    <a:cubicBezTo>
                      <a:pt x="7" y="86"/>
                      <a:pt x="0" y="128"/>
                      <a:pt x="0" y="169"/>
                    </a:cubicBezTo>
                    <a:cubicBezTo>
                      <a:pt x="0" y="182"/>
                      <a:pt x="1" y="197"/>
                      <a:pt x="12" y="205"/>
                    </a:cubicBezTo>
                    <a:cubicBezTo>
                      <a:pt x="18" y="210"/>
                      <a:pt x="26" y="212"/>
                      <a:pt x="34" y="213"/>
                    </a:cubicBezTo>
                    <a:cubicBezTo>
                      <a:pt x="52" y="215"/>
                      <a:pt x="71" y="218"/>
                      <a:pt x="90" y="215"/>
                    </a:cubicBezTo>
                    <a:cubicBezTo>
                      <a:pt x="108" y="212"/>
                      <a:pt x="126" y="202"/>
                      <a:pt x="135" y="185"/>
                    </a:cubicBezTo>
                    <a:cubicBezTo>
                      <a:pt x="141" y="172"/>
                      <a:pt x="142" y="157"/>
                      <a:pt x="141" y="143"/>
                    </a:cubicBezTo>
                    <a:cubicBezTo>
                      <a:pt x="141" y="103"/>
                      <a:pt x="137" y="54"/>
                      <a:pt x="106" y="25"/>
                    </a:cubicBezTo>
                    <a:cubicBezTo>
                      <a:pt x="94" y="14"/>
                      <a:pt x="79" y="0"/>
                      <a:pt x="62" y="5"/>
                    </a:cubicBezTo>
                    <a:cubicBezTo>
                      <a:pt x="41" y="11"/>
                      <a:pt x="30" y="30"/>
                      <a:pt x="22" y="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íšliďe">
                <a:extLst>
                  <a:ext uri="{FF2B5EF4-FFF2-40B4-BE49-F238E27FC236}">
                    <a16:creationId xmlns:a16="http://schemas.microsoft.com/office/drawing/2014/main" id="{33333D13-71A7-493A-91F5-BB8F8A25E7DF}"/>
                  </a:ext>
                </a:extLst>
              </p:cNvPr>
              <p:cNvSpPr/>
              <p:nvPr/>
            </p:nvSpPr>
            <p:spPr bwMode="auto">
              <a:xfrm>
                <a:off x="6996113" y="3443288"/>
                <a:ext cx="71438" cy="134938"/>
              </a:xfrm>
              <a:custGeom>
                <a:avLst/>
                <a:gdLst>
                  <a:gd name="T0" fmla="*/ 5 w 29"/>
                  <a:gd name="T1" fmla="*/ 46 h 55"/>
                  <a:gd name="T2" fmla="*/ 7 w 29"/>
                  <a:gd name="T3" fmla="*/ 54 h 55"/>
                  <a:gd name="T4" fmla="*/ 11 w 29"/>
                  <a:gd name="T5" fmla="*/ 55 h 55"/>
                  <a:gd name="T6" fmla="*/ 22 w 29"/>
                  <a:gd name="T7" fmla="*/ 46 h 55"/>
                  <a:gd name="T8" fmla="*/ 28 w 29"/>
                  <a:gd name="T9" fmla="*/ 22 h 55"/>
                  <a:gd name="T10" fmla="*/ 17 w 29"/>
                  <a:gd name="T11" fmla="*/ 3 h 55"/>
                  <a:gd name="T12" fmla="*/ 11 w 29"/>
                  <a:gd name="T13" fmla="*/ 2 h 55"/>
                  <a:gd name="T14" fmla="*/ 10 w 29"/>
                  <a:gd name="T15" fmla="*/ 2 h 55"/>
                  <a:gd name="T16" fmla="*/ 2 w 29"/>
                  <a:gd name="T17" fmla="*/ 11 h 55"/>
                  <a:gd name="T18" fmla="*/ 2 w 29"/>
                  <a:gd name="T19" fmla="*/ 20 h 55"/>
                  <a:gd name="T20" fmla="*/ 5 w 29"/>
                  <a:gd name="T21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55">
                    <a:moveTo>
                      <a:pt x="5" y="46"/>
                    </a:moveTo>
                    <a:cubicBezTo>
                      <a:pt x="5" y="49"/>
                      <a:pt x="5" y="53"/>
                      <a:pt x="7" y="54"/>
                    </a:cubicBezTo>
                    <a:cubicBezTo>
                      <a:pt x="8" y="55"/>
                      <a:pt x="9" y="55"/>
                      <a:pt x="11" y="55"/>
                    </a:cubicBezTo>
                    <a:cubicBezTo>
                      <a:pt x="16" y="54"/>
                      <a:pt x="20" y="50"/>
                      <a:pt x="22" y="46"/>
                    </a:cubicBezTo>
                    <a:cubicBezTo>
                      <a:pt x="27" y="39"/>
                      <a:pt x="29" y="30"/>
                      <a:pt x="28" y="22"/>
                    </a:cubicBezTo>
                    <a:cubicBezTo>
                      <a:pt x="27" y="15"/>
                      <a:pt x="23" y="8"/>
                      <a:pt x="17" y="3"/>
                    </a:cubicBezTo>
                    <a:cubicBezTo>
                      <a:pt x="16" y="1"/>
                      <a:pt x="13" y="0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7" y="5"/>
                      <a:pt x="4" y="8"/>
                      <a:pt x="2" y="11"/>
                    </a:cubicBezTo>
                    <a:cubicBezTo>
                      <a:pt x="0" y="14"/>
                      <a:pt x="1" y="16"/>
                      <a:pt x="2" y="20"/>
                    </a:cubicBezTo>
                    <a:cubicBezTo>
                      <a:pt x="4" y="29"/>
                      <a:pt x="5" y="37"/>
                      <a:pt x="5" y="46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iṣḻiḍé">
                <a:extLst>
                  <a:ext uri="{FF2B5EF4-FFF2-40B4-BE49-F238E27FC236}">
                    <a16:creationId xmlns:a16="http://schemas.microsoft.com/office/drawing/2014/main" id="{317F9976-9B13-4633-8B79-315D25E4A851}"/>
                  </a:ext>
                </a:extLst>
              </p:cNvPr>
              <p:cNvSpPr/>
              <p:nvPr/>
            </p:nvSpPr>
            <p:spPr bwMode="auto">
              <a:xfrm>
                <a:off x="6586538" y="3689351"/>
                <a:ext cx="439738" cy="384175"/>
              </a:xfrm>
              <a:custGeom>
                <a:avLst/>
                <a:gdLst>
                  <a:gd name="T0" fmla="*/ 0 w 277"/>
                  <a:gd name="T1" fmla="*/ 0 h 242"/>
                  <a:gd name="T2" fmla="*/ 31 w 277"/>
                  <a:gd name="T3" fmla="*/ 166 h 242"/>
                  <a:gd name="T4" fmla="*/ 134 w 277"/>
                  <a:gd name="T5" fmla="*/ 242 h 242"/>
                  <a:gd name="T6" fmla="*/ 277 w 277"/>
                  <a:gd name="T7" fmla="*/ 195 h 242"/>
                  <a:gd name="T8" fmla="*/ 249 w 277"/>
                  <a:gd name="T9" fmla="*/ 174 h 242"/>
                  <a:gd name="T10" fmla="*/ 167 w 277"/>
                  <a:gd name="T11" fmla="*/ 98 h 242"/>
                  <a:gd name="T12" fmla="*/ 117 w 277"/>
                  <a:gd name="T13" fmla="*/ 115 h 242"/>
                  <a:gd name="T14" fmla="*/ 109 w 277"/>
                  <a:gd name="T15" fmla="*/ 76 h 242"/>
                  <a:gd name="T16" fmla="*/ 0 w 277"/>
                  <a:gd name="T17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42">
                    <a:moveTo>
                      <a:pt x="0" y="0"/>
                    </a:moveTo>
                    <a:lnTo>
                      <a:pt x="31" y="166"/>
                    </a:lnTo>
                    <a:lnTo>
                      <a:pt x="134" y="242"/>
                    </a:lnTo>
                    <a:lnTo>
                      <a:pt x="277" y="195"/>
                    </a:lnTo>
                    <a:lnTo>
                      <a:pt x="249" y="174"/>
                    </a:lnTo>
                    <a:lnTo>
                      <a:pt x="167" y="98"/>
                    </a:lnTo>
                    <a:lnTo>
                      <a:pt x="117" y="115"/>
                    </a:lnTo>
                    <a:lnTo>
                      <a:pt x="109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ṩlíḓé">
                <a:extLst>
                  <a:ext uri="{FF2B5EF4-FFF2-40B4-BE49-F238E27FC236}">
                    <a16:creationId xmlns:a16="http://schemas.microsoft.com/office/drawing/2014/main" id="{01B49688-1953-42DF-8587-D15015E7FB6B}"/>
                  </a:ext>
                </a:extLst>
              </p:cNvPr>
              <p:cNvSpPr/>
              <p:nvPr/>
            </p:nvSpPr>
            <p:spPr bwMode="auto">
              <a:xfrm>
                <a:off x="6772276" y="3844926"/>
                <a:ext cx="212725" cy="192088"/>
              </a:xfrm>
              <a:custGeom>
                <a:avLst/>
                <a:gdLst>
                  <a:gd name="T0" fmla="*/ 0 w 86"/>
                  <a:gd name="T1" fmla="*/ 11 h 78"/>
                  <a:gd name="T2" fmla="*/ 12 w 86"/>
                  <a:gd name="T3" fmla="*/ 76 h 78"/>
                  <a:gd name="T4" fmla="*/ 86 w 86"/>
                  <a:gd name="T5" fmla="*/ 55 h 78"/>
                  <a:gd name="T6" fmla="*/ 32 w 86"/>
                  <a:gd name="T7" fmla="*/ 0 h 78"/>
                  <a:gd name="T8" fmla="*/ 0 w 86"/>
                  <a:gd name="T9" fmla="*/ 1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8">
                    <a:moveTo>
                      <a:pt x="0" y="11"/>
                    </a:moveTo>
                    <a:cubicBezTo>
                      <a:pt x="0" y="11"/>
                      <a:pt x="12" y="74"/>
                      <a:pt x="12" y="76"/>
                    </a:cubicBezTo>
                    <a:cubicBezTo>
                      <a:pt x="12" y="78"/>
                      <a:pt x="86" y="55"/>
                      <a:pt x="86" y="55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rgbClr val="688EFD">
                      <a:alpha val="0"/>
                    </a:srgb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ïṩlîḋe">
                <a:extLst>
                  <a:ext uri="{FF2B5EF4-FFF2-40B4-BE49-F238E27FC236}">
                    <a16:creationId xmlns:a16="http://schemas.microsoft.com/office/drawing/2014/main" id="{B5732755-FC46-496E-A27F-828FA2822DBC}"/>
                  </a:ext>
                </a:extLst>
              </p:cNvPr>
              <p:cNvSpPr/>
              <p:nvPr/>
            </p:nvSpPr>
            <p:spPr bwMode="auto">
              <a:xfrm>
                <a:off x="6934201" y="3635376"/>
                <a:ext cx="311150" cy="385763"/>
              </a:xfrm>
              <a:custGeom>
                <a:avLst/>
                <a:gdLst>
                  <a:gd name="T0" fmla="*/ 62 w 126"/>
                  <a:gd name="T1" fmla="*/ 0 h 157"/>
                  <a:gd name="T2" fmla="*/ 54 w 126"/>
                  <a:gd name="T3" fmla="*/ 69 h 157"/>
                  <a:gd name="T4" fmla="*/ 70 w 126"/>
                  <a:gd name="T5" fmla="*/ 80 h 157"/>
                  <a:gd name="T6" fmla="*/ 33 w 126"/>
                  <a:gd name="T7" fmla="*/ 111 h 157"/>
                  <a:gd name="T8" fmla="*/ 7 w 126"/>
                  <a:gd name="T9" fmla="*/ 144 h 157"/>
                  <a:gd name="T10" fmla="*/ 57 w 126"/>
                  <a:gd name="T11" fmla="*/ 153 h 157"/>
                  <a:gd name="T12" fmla="*/ 113 w 126"/>
                  <a:gd name="T13" fmla="*/ 136 h 157"/>
                  <a:gd name="T14" fmla="*/ 120 w 126"/>
                  <a:gd name="T15" fmla="*/ 57 h 157"/>
                  <a:gd name="T16" fmla="*/ 62 w 126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57">
                    <a:moveTo>
                      <a:pt x="62" y="0"/>
                    </a:moveTo>
                    <a:cubicBezTo>
                      <a:pt x="62" y="0"/>
                      <a:pt x="51" y="64"/>
                      <a:pt x="54" y="69"/>
                    </a:cubicBezTo>
                    <a:cubicBezTo>
                      <a:pt x="56" y="74"/>
                      <a:pt x="70" y="80"/>
                      <a:pt x="70" y="80"/>
                    </a:cubicBezTo>
                    <a:cubicBezTo>
                      <a:pt x="70" y="80"/>
                      <a:pt x="66" y="105"/>
                      <a:pt x="33" y="111"/>
                    </a:cubicBezTo>
                    <a:cubicBezTo>
                      <a:pt x="0" y="117"/>
                      <a:pt x="7" y="144"/>
                      <a:pt x="7" y="144"/>
                    </a:cubicBezTo>
                    <a:cubicBezTo>
                      <a:pt x="7" y="144"/>
                      <a:pt x="25" y="157"/>
                      <a:pt x="57" y="153"/>
                    </a:cubicBezTo>
                    <a:cubicBezTo>
                      <a:pt x="89" y="149"/>
                      <a:pt x="105" y="148"/>
                      <a:pt x="113" y="136"/>
                    </a:cubicBezTo>
                    <a:cubicBezTo>
                      <a:pt x="120" y="123"/>
                      <a:pt x="126" y="76"/>
                      <a:pt x="120" y="57"/>
                    </a:cubicBezTo>
                    <a:cubicBezTo>
                      <a:pt x="115" y="38"/>
                      <a:pt x="62" y="0"/>
                      <a:pt x="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19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îsḷíḋé">
                <a:extLst>
                  <a:ext uri="{FF2B5EF4-FFF2-40B4-BE49-F238E27FC236}">
                    <a16:creationId xmlns:a16="http://schemas.microsoft.com/office/drawing/2014/main" id="{CBF38DAF-3AD0-4368-B25D-C93940F270A6}"/>
                  </a:ext>
                </a:extLst>
              </p:cNvPr>
              <p:cNvSpPr/>
              <p:nvPr/>
            </p:nvSpPr>
            <p:spPr bwMode="auto">
              <a:xfrm>
                <a:off x="6786563" y="3698876"/>
                <a:ext cx="449263" cy="312738"/>
              </a:xfrm>
              <a:custGeom>
                <a:avLst/>
                <a:gdLst>
                  <a:gd name="T0" fmla="*/ 132 w 182"/>
                  <a:gd name="T1" fmla="*/ 71 h 127"/>
                  <a:gd name="T2" fmla="*/ 86 w 182"/>
                  <a:gd name="T3" fmla="*/ 91 h 127"/>
                  <a:gd name="T4" fmla="*/ 44 w 182"/>
                  <a:gd name="T5" fmla="*/ 98 h 127"/>
                  <a:gd name="T6" fmla="*/ 15 w 182"/>
                  <a:gd name="T7" fmla="*/ 104 h 127"/>
                  <a:gd name="T8" fmla="*/ 2 w 182"/>
                  <a:gd name="T9" fmla="*/ 127 h 127"/>
                  <a:gd name="T10" fmla="*/ 100 w 182"/>
                  <a:gd name="T11" fmla="*/ 121 h 127"/>
                  <a:gd name="T12" fmla="*/ 151 w 182"/>
                  <a:gd name="T13" fmla="*/ 113 h 127"/>
                  <a:gd name="T14" fmla="*/ 179 w 182"/>
                  <a:gd name="T15" fmla="*/ 91 h 127"/>
                  <a:gd name="T16" fmla="*/ 182 w 182"/>
                  <a:gd name="T17" fmla="*/ 77 h 127"/>
                  <a:gd name="T18" fmla="*/ 181 w 182"/>
                  <a:gd name="T19" fmla="*/ 41 h 127"/>
                  <a:gd name="T20" fmla="*/ 176 w 182"/>
                  <a:gd name="T21" fmla="*/ 17 h 127"/>
                  <a:gd name="T22" fmla="*/ 143 w 182"/>
                  <a:gd name="T23" fmla="*/ 19 h 127"/>
                  <a:gd name="T24" fmla="*/ 132 w 182"/>
                  <a:gd name="T25" fmla="*/ 71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27">
                    <a:moveTo>
                      <a:pt x="132" y="71"/>
                    </a:moveTo>
                    <a:cubicBezTo>
                      <a:pt x="120" y="83"/>
                      <a:pt x="103" y="88"/>
                      <a:pt x="86" y="91"/>
                    </a:cubicBezTo>
                    <a:cubicBezTo>
                      <a:pt x="72" y="94"/>
                      <a:pt x="58" y="96"/>
                      <a:pt x="44" y="98"/>
                    </a:cubicBezTo>
                    <a:cubicBezTo>
                      <a:pt x="34" y="98"/>
                      <a:pt x="24" y="99"/>
                      <a:pt x="15" y="104"/>
                    </a:cubicBezTo>
                    <a:cubicBezTo>
                      <a:pt x="7" y="108"/>
                      <a:pt x="0" y="118"/>
                      <a:pt x="2" y="127"/>
                    </a:cubicBezTo>
                    <a:cubicBezTo>
                      <a:pt x="34" y="125"/>
                      <a:pt x="67" y="123"/>
                      <a:pt x="100" y="121"/>
                    </a:cubicBezTo>
                    <a:cubicBezTo>
                      <a:pt x="117" y="120"/>
                      <a:pt x="135" y="119"/>
                      <a:pt x="151" y="113"/>
                    </a:cubicBezTo>
                    <a:cubicBezTo>
                      <a:pt x="163" y="109"/>
                      <a:pt x="175" y="102"/>
                      <a:pt x="179" y="91"/>
                    </a:cubicBezTo>
                    <a:cubicBezTo>
                      <a:pt x="181" y="86"/>
                      <a:pt x="182" y="82"/>
                      <a:pt x="182" y="77"/>
                    </a:cubicBezTo>
                    <a:cubicBezTo>
                      <a:pt x="182" y="65"/>
                      <a:pt x="182" y="53"/>
                      <a:pt x="181" y="41"/>
                    </a:cubicBezTo>
                    <a:cubicBezTo>
                      <a:pt x="181" y="32"/>
                      <a:pt x="179" y="24"/>
                      <a:pt x="176" y="17"/>
                    </a:cubicBezTo>
                    <a:cubicBezTo>
                      <a:pt x="168" y="0"/>
                      <a:pt x="146" y="1"/>
                      <a:pt x="143" y="19"/>
                    </a:cubicBezTo>
                    <a:cubicBezTo>
                      <a:pt x="140" y="39"/>
                      <a:pt x="149" y="55"/>
                      <a:pt x="132" y="71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îṩļíḑe">
                <a:extLst>
                  <a:ext uri="{FF2B5EF4-FFF2-40B4-BE49-F238E27FC236}">
                    <a16:creationId xmlns:a16="http://schemas.microsoft.com/office/drawing/2014/main" id="{9B244776-F555-447B-BA04-80305E4E6BD1}"/>
                  </a:ext>
                </a:extLst>
              </p:cNvPr>
              <p:cNvSpPr/>
              <p:nvPr/>
            </p:nvSpPr>
            <p:spPr bwMode="auto">
              <a:xfrm>
                <a:off x="7070726" y="3511551"/>
                <a:ext cx="200025" cy="277813"/>
              </a:xfrm>
              <a:custGeom>
                <a:avLst/>
                <a:gdLst>
                  <a:gd name="T0" fmla="*/ 0 w 81"/>
                  <a:gd name="T1" fmla="*/ 39 h 113"/>
                  <a:gd name="T2" fmla="*/ 23 w 81"/>
                  <a:gd name="T3" fmla="*/ 113 h 113"/>
                  <a:gd name="T4" fmla="*/ 76 w 81"/>
                  <a:gd name="T5" fmla="*/ 103 h 113"/>
                  <a:gd name="T6" fmla="*/ 41 w 81"/>
                  <a:gd name="T7" fmla="*/ 14 h 113"/>
                  <a:gd name="T8" fmla="*/ 0 w 81"/>
                  <a:gd name="T9" fmla="*/ 3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3">
                    <a:moveTo>
                      <a:pt x="0" y="39"/>
                    </a:moveTo>
                    <a:cubicBezTo>
                      <a:pt x="23" y="113"/>
                      <a:pt x="23" y="113"/>
                      <a:pt x="23" y="113"/>
                    </a:cubicBezTo>
                    <a:cubicBezTo>
                      <a:pt x="23" y="113"/>
                      <a:pt x="71" y="111"/>
                      <a:pt x="76" y="103"/>
                    </a:cubicBezTo>
                    <a:cubicBezTo>
                      <a:pt x="81" y="94"/>
                      <a:pt x="64" y="28"/>
                      <a:pt x="41" y="14"/>
                    </a:cubicBezTo>
                    <a:cubicBezTo>
                      <a:pt x="18" y="0"/>
                      <a:pt x="1" y="16"/>
                      <a:pt x="0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íṧļîḓe">
                <a:extLst>
                  <a:ext uri="{FF2B5EF4-FFF2-40B4-BE49-F238E27FC236}">
                    <a16:creationId xmlns:a16="http://schemas.microsoft.com/office/drawing/2014/main" id="{4554CB97-1BCC-495A-B133-9B52C840D180}"/>
                  </a:ext>
                </a:extLst>
              </p:cNvPr>
              <p:cNvSpPr/>
              <p:nvPr/>
            </p:nvSpPr>
            <p:spPr bwMode="auto">
              <a:xfrm>
                <a:off x="6478588" y="4051301"/>
                <a:ext cx="730250" cy="717550"/>
              </a:xfrm>
              <a:custGeom>
                <a:avLst/>
                <a:gdLst>
                  <a:gd name="T0" fmla="*/ 211 w 296"/>
                  <a:gd name="T1" fmla="*/ 0 h 291"/>
                  <a:gd name="T2" fmla="*/ 40 w 296"/>
                  <a:gd name="T3" fmla="*/ 91 h 291"/>
                  <a:gd name="T4" fmla="*/ 26 w 296"/>
                  <a:gd name="T5" fmla="*/ 252 h 291"/>
                  <a:gd name="T6" fmla="*/ 0 w 296"/>
                  <a:gd name="T7" fmla="*/ 284 h 291"/>
                  <a:gd name="T8" fmla="*/ 36 w 296"/>
                  <a:gd name="T9" fmla="*/ 279 h 291"/>
                  <a:gd name="T10" fmla="*/ 68 w 296"/>
                  <a:gd name="T11" fmla="*/ 261 h 291"/>
                  <a:gd name="T12" fmla="*/ 98 w 296"/>
                  <a:gd name="T13" fmla="*/ 126 h 291"/>
                  <a:gd name="T14" fmla="*/ 288 w 296"/>
                  <a:gd name="T15" fmla="*/ 65 h 291"/>
                  <a:gd name="T16" fmla="*/ 272 w 296"/>
                  <a:gd name="T17" fmla="*/ 7 h 291"/>
                  <a:gd name="T18" fmla="*/ 211 w 296"/>
                  <a:gd name="T19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6" h="291">
                    <a:moveTo>
                      <a:pt x="211" y="0"/>
                    </a:moveTo>
                    <a:cubicBezTo>
                      <a:pt x="40" y="91"/>
                      <a:pt x="40" y="91"/>
                      <a:pt x="40" y="91"/>
                    </a:cubicBezTo>
                    <a:cubicBezTo>
                      <a:pt x="26" y="252"/>
                      <a:pt x="26" y="252"/>
                      <a:pt x="26" y="252"/>
                    </a:cubicBezTo>
                    <a:cubicBezTo>
                      <a:pt x="26" y="252"/>
                      <a:pt x="0" y="277"/>
                      <a:pt x="0" y="284"/>
                    </a:cubicBezTo>
                    <a:cubicBezTo>
                      <a:pt x="0" y="291"/>
                      <a:pt x="14" y="287"/>
                      <a:pt x="36" y="279"/>
                    </a:cubicBezTo>
                    <a:cubicBezTo>
                      <a:pt x="47" y="274"/>
                      <a:pt x="58" y="269"/>
                      <a:pt x="68" y="261"/>
                    </a:cubicBezTo>
                    <a:cubicBezTo>
                      <a:pt x="98" y="126"/>
                      <a:pt x="98" y="126"/>
                      <a:pt x="98" y="126"/>
                    </a:cubicBezTo>
                    <a:cubicBezTo>
                      <a:pt x="98" y="126"/>
                      <a:pt x="275" y="102"/>
                      <a:pt x="288" y="65"/>
                    </a:cubicBezTo>
                    <a:cubicBezTo>
                      <a:pt x="296" y="44"/>
                      <a:pt x="290" y="21"/>
                      <a:pt x="272" y="7"/>
                    </a:cubicBez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60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îṥľiďé">
                <a:extLst>
                  <a:ext uri="{FF2B5EF4-FFF2-40B4-BE49-F238E27FC236}">
                    <a16:creationId xmlns:a16="http://schemas.microsoft.com/office/drawing/2014/main" id="{E1ACFC86-5DE7-4B36-8A92-1BC0A8827FC9}"/>
                  </a:ext>
                </a:extLst>
              </p:cNvPr>
              <p:cNvSpPr/>
              <p:nvPr/>
            </p:nvSpPr>
            <p:spPr bwMode="auto">
              <a:xfrm>
                <a:off x="6586538" y="3713163"/>
                <a:ext cx="198438" cy="350838"/>
              </a:xfrm>
              <a:custGeom>
                <a:avLst/>
                <a:gdLst>
                  <a:gd name="T0" fmla="*/ 22 w 125"/>
                  <a:gd name="T1" fmla="*/ 145 h 221"/>
                  <a:gd name="T2" fmla="*/ 125 w 125"/>
                  <a:gd name="T3" fmla="*/ 221 h 221"/>
                  <a:gd name="T4" fmla="*/ 94 w 125"/>
                  <a:gd name="T5" fmla="*/ 42 h 221"/>
                  <a:gd name="T6" fmla="*/ 0 w 125"/>
                  <a:gd name="T7" fmla="*/ 0 h 221"/>
                  <a:gd name="T8" fmla="*/ 22 w 125"/>
                  <a:gd name="T9" fmla="*/ 145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221">
                    <a:moveTo>
                      <a:pt x="22" y="145"/>
                    </a:moveTo>
                    <a:lnTo>
                      <a:pt x="125" y="221"/>
                    </a:lnTo>
                    <a:lnTo>
                      <a:pt x="94" y="42"/>
                    </a:lnTo>
                    <a:lnTo>
                      <a:pt x="0" y="0"/>
                    </a:lnTo>
                    <a:lnTo>
                      <a:pt x="22" y="145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52000"/>
                    </a:schemeClr>
                  </a:gs>
                  <a:gs pos="100000">
                    <a:schemeClr val="tx1">
                      <a:alpha val="9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ïṧḻïdê">
                <a:extLst>
                  <a:ext uri="{FF2B5EF4-FFF2-40B4-BE49-F238E27FC236}">
                    <a16:creationId xmlns:a16="http://schemas.microsoft.com/office/drawing/2014/main" id="{0D0FA520-804E-4CB7-81A1-930A40A2B2FA}"/>
                  </a:ext>
                </a:extLst>
              </p:cNvPr>
              <p:cNvSpPr/>
              <p:nvPr/>
            </p:nvSpPr>
            <p:spPr bwMode="auto">
              <a:xfrm>
                <a:off x="6835776" y="3311526"/>
                <a:ext cx="200025" cy="217488"/>
              </a:xfrm>
              <a:custGeom>
                <a:avLst/>
                <a:gdLst>
                  <a:gd name="T0" fmla="*/ 26 w 81"/>
                  <a:gd name="T1" fmla="*/ 69 h 88"/>
                  <a:gd name="T2" fmla="*/ 33 w 81"/>
                  <a:gd name="T3" fmla="*/ 79 h 88"/>
                  <a:gd name="T4" fmla="*/ 64 w 81"/>
                  <a:gd name="T5" fmla="*/ 83 h 88"/>
                  <a:gd name="T6" fmla="*/ 78 w 81"/>
                  <a:gd name="T7" fmla="*/ 65 h 88"/>
                  <a:gd name="T8" fmla="*/ 79 w 81"/>
                  <a:gd name="T9" fmla="*/ 41 h 88"/>
                  <a:gd name="T10" fmla="*/ 43 w 81"/>
                  <a:gd name="T11" fmla="*/ 1 h 88"/>
                  <a:gd name="T12" fmla="*/ 32 w 81"/>
                  <a:gd name="T13" fmla="*/ 1 h 88"/>
                  <a:gd name="T14" fmla="*/ 22 w 81"/>
                  <a:gd name="T15" fmla="*/ 5 h 88"/>
                  <a:gd name="T16" fmla="*/ 13 w 81"/>
                  <a:gd name="T17" fmla="*/ 13 h 88"/>
                  <a:gd name="T18" fmla="*/ 26 w 81"/>
                  <a:gd name="T19" fmla="*/ 6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8">
                    <a:moveTo>
                      <a:pt x="26" y="69"/>
                    </a:moveTo>
                    <a:cubicBezTo>
                      <a:pt x="28" y="73"/>
                      <a:pt x="30" y="76"/>
                      <a:pt x="33" y="79"/>
                    </a:cubicBezTo>
                    <a:cubicBezTo>
                      <a:pt x="41" y="87"/>
                      <a:pt x="54" y="88"/>
                      <a:pt x="64" y="83"/>
                    </a:cubicBezTo>
                    <a:cubicBezTo>
                      <a:pt x="71" y="79"/>
                      <a:pt x="76" y="72"/>
                      <a:pt x="78" y="65"/>
                    </a:cubicBezTo>
                    <a:cubicBezTo>
                      <a:pt x="80" y="57"/>
                      <a:pt x="81" y="49"/>
                      <a:pt x="79" y="41"/>
                    </a:cubicBezTo>
                    <a:cubicBezTo>
                      <a:pt x="78" y="21"/>
                      <a:pt x="63" y="4"/>
                      <a:pt x="43" y="1"/>
                    </a:cubicBezTo>
                    <a:cubicBezTo>
                      <a:pt x="39" y="0"/>
                      <a:pt x="35" y="0"/>
                      <a:pt x="32" y="1"/>
                    </a:cubicBezTo>
                    <a:cubicBezTo>
                      <a:pt x="28" y="2"/>
                      <a:pt x="25" y="3"/>
                      <a:pt x="22" y="5"/>
                    </a:cubicBezTo>
                    <a:cubicBezTo>
                      <a:pt x="19" y="7"/>
                      <a:pt x="16" y="10"/>
                      <a:pt x="13" y="13"/>
                    </a:cubicBezTo>
                    <a:cubicBezTo>
                      <a:pt x="0" y="28"/>
                      <a:pt x="18" y="56"/>
                      <a:pt x="26" y="69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iṥļiḑé">
                <a:extLst>
                  <a:ext uri="{FF2B5EF4-FFF2-40B4-BE49-F238E27FC236}">
                    <a16:creationId xmlns:a16="http://schemas.microsoft.com/office/drawing/2014/main" id="{D86FEDC7-A6F1-4F03-9593-99D0D517D4B7}"/>
                  </a:ext>
                </a:extLst>
              </p:cNvPr>
              <p:cNvSpPr/>
              <p:nvPr/>
            </p:nvSpPr>
            <p:spPr bwMode="auto">
              <a:xfrm>
                <a:off x="6816726" y="3267076"/>
                <a:ext cx="239713" cy="176213"/>
              </a:xfrm>
              <a:custGeom>
                <a:avLst/>
                <a:gdLst>
                  <a:gd name="T0" fmla="*/ 80 w 97"/>
                  <a:gd name="T1" fmla="*/ 59 h 71"/>
                  <a:gd name="T2" fmla="*/ 82 w 97"/>
                  <a:gd name="T3" fmla="*/ 54 h 71"/>
                  <a:gd name="T4" fmla="*/ 82 w 97"/>
                  <a:gd name="T5" fmla="*/ 49 h 71"/>
                  <a:gd name="T6" fmla="*/ 82 w 97"/>
                  <a:gd name="T7" fmla="*/ 47 h 71"/>
                  <a:gd name="T8" fmla="*/ 87 w 97"/>
                  <a:gd name="T9" fmla="*/ 48 h 71"/>
                  <a:gd name="T10" fmla="*/ 88 w 97"/>
                  <a:gd name="T11" fmla="*/ 61 h 71"/>
                  <a:gd name="T12" fmla="*/ 92 w 97"/>
                  <a:gd name="T13" fmla="*/ 71 h 71"/>
                  <a:gd name="T14" fmla="*/ 87 w 97"/>
                  <a:gd name="T15" fmla="*/ 24 h 71"/>
                  <a:gd name="T16" fmla="*/ 85 w 97"/>
                  <a:gd name="T17" fmla="*/ 20 h 71"/>
                  <a:gd name="T18" fmla="*/ 85 w 97"/>
                  <a:gd name="T19" fmla="*/ 11 h 71"/>
                  <a:gd name="T20" fmla="*/ 73 w 97"/>
                  <a:gd name="T21" fmla="*/ 1 h 71"/>
                  <a:gd name="T22" fmla="*/ 57 w 97"/>
                  <a:gd name="T23" fmla="*/ 1 h 71"/>
                  <a:gd name="T24" fmla="*/ 46 w 97"/>
                  <a:gd name="T25" fmla="*/ 0 h 71"/>
                  <a:gd name="T26" fmla="*/ 35 w 97"/>
                  <a:gd name="T27" fmla="*/ 2 h 71"/>
                  <a:gd name="T28" fmla="*/ 11 w 97"/>
                  <a:gd name="T29" fmla="*/ 14 h 71"/>
                  <a:gd name="T30" fmla="*/ 1 w 97"/>
                  <a:gd name="T31" fmla="*/ 44 h 71"/>
                  <a:gd name="T32" fmla="*/ 6 w 97"/>
                  <a:gd name="T33" fmla="*/ 62 h 71"/>
                  <a:gd name="T34" fmla="*/ 18 w 97"/>
                  <a:gd name="T35" fmla="*/ 65 h 71"/>
                  <a:gd name="T36" fmla="*/ 32 w 97"/>
                  <a:gd name="T37" fmla="*/ 60 h 71"/>
                  <a:gd name="T38" fmla="*/ 39 w 97"/>
                  <a:gd name="T39" fmla="*/ 47 h 71"/>
                  <a:gd name="T40" fmla="*/ 40 w 97"/>
                  <a:gd name="T41" fmla="*/ 46 h 71"/>
                  <a:gd name="T42" fmla="*/ 42 w 97"/>
                  <a:gd name="T43" fmla="*/ 46 h 71"/>
                  <a:gd name="T44" fmla="*/ 53 w 97"/>
                  <a:gd name="T45" fmla="*/ 48 h 71"/>
                  <a:gd name="T46" fmla="*/ 62 w 97"/>
                  <a:gd name="T47" fmla="*/ 44 h 71"/>
                  <a:gd name="T48" fmla="*/ 64 w 97"/>
                  <a:gd name="T49" fmla="*/ 43 h 71"/>
                  <a:gd name="T50" fmla="*/ 65 w 97"/>
                  <a:gd name="T51" fmla="*/ 43 h 71"/>
                  <a:gd name="T52" fmla="*/ 75 w 97"/>
                  <a:gd name="T53" fmla="*/ 48 h 71"/>
                  <a:gd name="T54" fmla="*/ 80 w 97"/>
                  <a:gd name="T55" fmla="*/ 5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7" h="71">
                    <a:moveTo>
                      <a:pt x="80" y="59"/>
                    </a:moveTo>
                    <a:cubicBezTo>
                      <a:pt x="82" y="58"/>
                      <a:pt x="82" y="56"/>
                      <a:pt x="82" y="54"/>
                    </a:cubicBezTo>
                    <a:cubicBezTo>
                      <a:pt x="82" y="52"/>
                      <a:pt x="82" y="51"/>
                      <a:pt x="82" y="49"/>
                    </a:cubicBezTo>
                    <a:cubicBezTo>
                      <a:pt x="82" y="48"/>
                      <a:pt x="82" y="48"/>
                      <a:pt x="82" y="47"/>
                    </a:cubicBezTo>
                    <a:cubicBezTo>
                      <a:pt x="83" y="46"/>
                      <a:pt x="85" y="46"/>
                      <a:pt x="87" y="48"/>
                    </a:cubicBezTo>
                    <a:cubicBezTo>
                      <a:pt x="89" y="51"/>
                      <a:pt x="88" y="57"/>
                      <a:pt x="88" y="61"/>
                    </a:cubicBezTo>
                    <a:cubicBezTo>
                      <a:pt x="88" y="65"/>
                      <a:pt x="89" y="68"/>
                      <a:pt x="92" y="71"/>
                    </a:cubicBezTo>
                    <a:cubicBezTo>
                      <a:pt x="97" y="55"/>
                      <a:pt x="96" y="38"/>
                      <a:pt x="87" y="24"/>
                    </a:cubicBezTo>
                    <a:cubicBezTo>
                      <a:pt x="86" y="23"/>
                      <a:pt x="85" y="22"/>
                      <a:pt x="85" y="20"/>
                    </a:cubicBezTo>
                    <a:cubicBezTo>
                      <a:pt x="85" y="17"/>
                      <a:pt x="85" y="14"/>
                      <a:pt x="85" y="11"/>
                    </a:cubicBezTo>
                    <a:cubicBezTo>
                      <a:pt x="83" y="5"/>
                      <a:pt x="79" y="2"/>
                      <a:pt x="73" y="1"/>
                    </a:cubicBezTo>
                    <a:cubicBezTo>
                      <a:pt x="68" y="1"/>
                      <a:pt x="62" y="2"/>
                      <a:pt x="57" y="1"/>
                    </a:cubicBezTo>
                    <a:cubicBezTo>
                      <a:pt x="53" y="1"/>
                      <a:pt x="50" y="0"/>
                      <a:pt x="46" y="0"/>
                    </a:cubicBezTo>
                    <a:cubicBezTo>
                      <a:pt x="42" y="0"/>
                      <a:pt x="38" y="1"/>
                      <a:pt x="35" y="2"/>
                    </a:cubicBezTo>
                    <a:cubicBezTo>
                      <a:pt x="26" y="3"/>
                      <a:pt x="17" y="7"/>
                      <a:pt x="11" y="14"/>
                    </a:cubicBezTo>
                    <a:cubicBezTo>
                      <a:pt x="3" y="22"/>
                      <a:pt x="1" y="33"/>
                      <a:pt x="1" y="44"/>
                    </a:cubicBezTo>
                    <a:cubicBezTo>
                      <a:pt x="0" y="51"/>
                      <a:pt x="1" y="58"/>
                      <a:pt x="6" y="62"/>
                    </a:cubicBezTo>
                    <a:cubicBezTo>
                      <a:pt x="9" y="65"/>
                      <a:pt x="14" y="66"/>
                      <a:pt x="18" y="65"/>
                    </a:cubicBezTo>
                    <a:cubicBezTo>
                      <a:pt x="23" y="65"/>
                      <a:pt x="28" y="63"/>
                      <a:pt x="32" y="60"/>
                    </a:cubicBezTo>
                    <a:cubicBezTo>
                      <a:pt x="35" y="56"/>
                      <a:pt x="38" y="52"/>
                      <a:pt x="39" y="47"/>
                    </a:cubicBezTo>
                    <a:cubicBezTo>
                      <a:pt x="40" y="47"/>
                      <a:pt x="40" y="46"/>
                      <a:pt x="40" y="46"/>
                    </a:cubicBezTo>
                    <a:cubicBezTo>
                      <a:pt x="41" y="46"/>
                      <a:pt x="42" y="46"/>
                      <a:pt x="42" y="46"/>
                    </a:cubicBezTo>
                    <a:cubicBezTo>
                      <a:pt x="46" y="47"/>
                      <a:pt x="49" y="47"/>
                      <a:pt x="53" y="48"/>
                    </a:cubicBezTo>
                    <a:cubicBezTo>
                      <a:pt x="56" y="48"/>
                      <a:pt x="60" y="46"/>
                      <a:pt x="62" y="44"/>
                    </a:cubicBezTo>
                    <a:cubicBezTo>
                      <a:pt x="63" y="43"/>
                      <a:pt x="63" y="43"/>
                      <a:pt x="64" y="43"/>
                    </a:cubicBezTo>
                    <a:cubicBezTo>
                      <a:pt x="64" y="43"/>
                      <a:pt x="65" y="43"/>
                      <a:pt x="65" y="43"/>
                    </a:cubicBezTo>
                    <a:cubicBezTo>
                      <a:pt x="69" y="45"/>
                      <a:pt x="72" y="46"/>
                      <a:pt x="75" y="48"/>
                    </a:cubicBezTo>
                    <a:cubicBezTo>
                      <a:pt x="77" y="52"/>
                      <a:pt x="79" y="55"/>
                      <a:pt x="80" y="59"/>
                    </a:cubicBezTo>
                    <a:close/>
                  </a:path>
                </a:pathLst>
              </a:custGeom>
              <a:solidFill>
                <a:srgbClr val="6061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íṧľiḍê">
                <a:extLst>
                  <a:ext uri="{FF2B5EF4-FFF2-40B4-BE49-F238E27FC236}">
                    <a16:creationId xmlns:a16="http://schemas.microsoft.com/office/drawing/2014/main" id="{EDA63F43-7954-486E-A80C-D09E1C6A276E}"/>
                  </a:ext>
                </a:extLst>
              </p:cNvPr>
              <p:cNvSpPr/>
              <p:nvPr/>
            </p:nvSpPr>
            <p:spPr bwMode="auto">
              <a:xfrm>
                <a:off x="6794501" y="3829051"/>
                <a:ext cx="74613" cy="87313"/>
              </a:xfrm>
              <a:custGeom>
                <a:avLst/>
                <a:gdLst>
                  <a:gd name="T0" fmla="*/ 0 w 30"/>
                  <a:gd name="T1" fmla="*/ 29 h 35"/>
                  <a:gd name="T2" fmla="*/ 5 w 30"/>
                  <a:gd name="T3" fmla="*/ 35 h 35"/>
                  <a:gd name="T4" fmla="*/ 9 w 30"/>
                  <a:gd name="T5" fmla="*/ 34 h 35"/>
                  <a:gd name="T6" fmla="*/ 29 w 30"/>
                  <a:gd name="T7" fmla="*/ 20 h 35"/>
                  <a:gd name="T8" fmla="*/ 30 w 30"/>
                  <a:gd name="T9" fmla="*/ 18 h 35"/>
                  <a:gd name="T10" fmla="*/ 30 w 30"/>
                  <a:gd name="T11" fmla="*/ 15 h 35"/>
                  <a:gd name="T12" fmla="*/ 10 w 30"/>
                  <a:gd name="T13" fmla="*/ 6 h 35"/>
                  <a:gd name="T14" fmla="*/ 5 w 30"/>
                  <a:gd name="T15" fmla="*/ 15 h 35"/>
                  <a:gd name="T16" fmla="*/ 0 w 30"/>
                  <a:gd name="T17" fmla="*/ 2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35">
                    <a:moveTo>
                      <a:pt x="0" y="29"/>
                    </a:moveTo>
                    <a:cubicBezTo>
                      <a:pt x="1" y="32"/>
                      <a:pt x="3" y="35"/>
                      <a:pt x="5" y="35"/>
                    </a:cubicBezTo>
                    <a:cubicBezTo>
                      <a:pt x="7" y="35"/>
                      <a:pt x="8" y="35"/>
                      <a:pt x="9" y="34"/>
                    </a:cubicBezTo>
                    <a:cubicBezTo>
                      <a:pt x="16" y="31"/>
                      <a:pt x="23" y="26"/>
                      <a:pt x="29" y="20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30" y="17"/>
                      <a:pt x="30" y="16"/>
                      <a:pt x="30" y="15"/>
                    </a:cubicBezTo>
                    <a:cubicBezTo>
                      <a:pt x="27" y="8"/>
                      <a:pt x="18" y="0"/>
                      <a:pt x="10" y="6"/>
                    </a:cubicBezTo>
                    <a:cubicBezTo>
                      <a:pt x="8" y="9"/>
                      <a:pt x="6" y="11"/>
                      <a:pt x="5" y="15"/>
                    </a:cubicBezTo>
                    <a:cubicBezTo>
                      <a:pt x="3" y="19"/>
                      <a:pt x="0" y="24"/>
                      <a:pt x="0" y="29"/>
                    </a:cubicBezTo>
                    <a:close/>
                  </a:path>
                </a:pathLst>
              </a:custGeom>
              <a:solidFill>
                <a:srgbClr val="FFE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iṣḻiďê">
                <a:extLst>
                  <a:ext uri="{FF2B5EF4-FFF2-40B4-BE49-F238E27FC236}">
                    <a16:creationId xmlns:a16="http://schemas.microsoft.com/office/drawing/2014/main" id="{2BC51C77-6263-4BBE-9C9A-98CDF778AD42}"/>
                  </a:ext>
                </a:extLst>
              </p:cNvPr>
              <p:cNvSpPr/>
              <p:nvPr/>
            </p:nvSpPr>
            <p:spPr bwMode="auto">
              <a:xfrm>
                <a:off x="3648076" y="2065338"/>
                <a:ext cx="120650" cy="139700"/>
              </a:xfrm>
              <a:custGeom>
                <a:avLst/>
                <a:gdLst>
                  <a:gd name="T0" fmla="*/ 0 w 76"/>
                  <a:gd name="T1" fmla="*/ 40 h 88"/>
                  <a:gd name="T2" fmla="*/ 76 w 76"/>
                  <a:gd name="T3" fmla="*/ 0 h 88"/>
                  <a:gd name="T4" fmla="*/ 76 w 76"/>
                  <a:gd name="T5" fmla="*/ 11 h 88"/>
                  <a:gd name="T6" fmla="*/ 13 w 76"/>
                  <a:gd name="T7" fmla="*/ 43 h 88"/>
                  <a:gd name="T8" fmla="*/ 13 w 76"/>
                  <a:gd name="T9" fmla="*/ 45 h 88"/>
                  <a:gd name="T10" fmla="*/ 76 w 76"/>
                  <a:gd name="T11" fmla="*/ 76 h 88"/>
                  <a:gd name="T12" fmla="*/ 76 w 76"/>
                  <a:gd name="T13" fmla="*/ 88 h 88"/>
                  <a:gd name="T14" fmla="*/ 0 w 76"/>
                  <a:gd name="T15" fmla="*/ 48 h 88"/>
                  <a:gd name="T16" fmla="*/ 0 w 76"/>
                  <a:gd name="T17" fmla="*/ 4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88">
                    <a:moveTo>
                      <a:pt x="0" y="40"/>
                    </a:moveTo>
                    <a:lnTo>
                      <a:pt x="76" y="0"/>
                    </a:lnTo>
                    <a:lnTo>
                      <a:pt x="76" y="11"/>
                    </a:lnTo>
                    <a:lnTo>
                      <a:pt x="13" y="43"/>
                    </a:lnTo>
                    <a:lnTo>
                      <a:pt x="13" y="45"/>
                    </a:lnTo>
                    <a:lnTo>
                      <a:pt x="76" y="76"/>
                    </a:lnTo>
                    <a:lnTo>
                      <a:pt x="76" y="88"/>
                    </a:lnTo>
                    <a:lnTo>
                      <a:pt x="0" y="48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iSľïḍe">
                <a:extLst>
                  <a:ext uri="{FF2B5EF4-FFF2-40B4-BE49-F238E27FC236}">
                    <a16:creationId xmlns:a16="http://schemas.microsoft.com/office/drawing/2014/main" id="{01C960A2-D733-4300-9F0D-DC2FBD8E4E08}"/>
                  </a:ext>
                </a:extLst>
              </p:cNvPr>
              <p:cNvSpPr/>
              <p:nvPr/>
            </p:nvSpPr>
            <p:spPr bwMode="auto">
              <a:xfrm>
                <a:off x="4598988" y="2065338"/>
                <a:ext cx="120650" cy="139700"/>
              </a:xfrm>
              <a:custGeom>
                <a:avLst/>
                <a:gdLst>
                  <a:gd name="T0" fmla="*/ 76 w 76"/>
                  <a:gd name="T1" fmla="*/ 48 h 88"/>
                  <a:gd name="T2" fmla="*/ 0 w 76"/>
                  <a:gd name="T3" fmla="*/ 88 h 88"/>
                  <a:gd name="T4" fmla="*/ 0 w 76"/>
                  <a:gd name="T5" fmla="*/ 76 h 88"/>
                  <a:gd name="T6" fmla="*/ 65 w 76"/>
                  <a:gd name="T7" fmla="*/ 45 h 88"/>
                  <a:gd name="T8" fmla="*/ 65 w 76"/>
                  <a:gd name="T9" fmla="*/ 43 h 88"/>
                  <a:gd name="T10" fmla="*/ 0 w 76"/>
                  <a:gd name="T11" fmla="*/ 11 h 88"/>
                  <a:gd name="T12" fmla="*/ 0 w 76"/>
                  <a:gd name="T13" fmla="*/ 0 h 88"/>
                  <a:gd name="T14" fmla="*/ 76 w 76"/>
                  <a:gd name="T15" fmla="*/ 39 h 88"/>
                  <a:gd name="T16" fmla="*/ 76 w 76"/>
                  <a:gd name="T17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88">
                    <a:moveTo>
                      <a:pt x="76" y="48"/>
                    </a:moveTo>
                    <a:lnTo>
                      <a:pt x="0" y="88"/>
                    </a:lnTo>
                    <a:lnTo>
                      <a:pt x="0" y="76"/>
                    </a:lnTo>
                    <a:lnTo>
                      <a:pt x="65" y="45"/>
                    </a:lnTo>
                    <a:lnTo>
                      <a:pt x="65" y="43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76" y="39"/>
                    </a:lnTo>
                    <a:lnTo>
                      <a:pt x="76" y="48"/>
                    </a:lnTo>
                    <a:close/>
                  </a:path>
                </a:pathLst>
              </a:custGeom>
              <a:solidFill>
                <a:srgbClr val="688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0E13C4F-E10C-422F-87FD-4C988EC38466}"/>
                </a:ext>
              </a:extLst>
            </p:cNvPr>
            <p:cNvSpPr txBox="1"/>
            <p:nvPr/>
          </p:nvSpPr>
          <p:spPr>
            <a:xfrm>
              <a:off x="7464152" y="2708920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>
                  <a:solidFill>
                    <a:srgbClr val="688EFD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程序</a:t>
              </a:r>
              <a:endParaRPr lang="zh-CN" altLang="en-US" sz="900" dirty="0">
                <a:solidFill>
                  <a:srgbClr val="688EFD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22BAD7B-2FB8-447E-B754-5CDABF315382}"/>
              </a:ext>
            </a:extLst>
          </p:cNvPr>
          <p:cNvGrpSpPr/>
          <p:nvPr/>
        </p:nvGrpSpPr>
        <p:grpSpPr>
          <a:xfrm>
            <a:off x="883991" y="1556792"/>
            <a:ext cx="10434884" cy="4111705"/>
            <a:chOff x="883991" y="1450386"/>
            <a:chExt cx="10434884" cy="411170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94E1B72-B067-43CF-ADB7-8978CAA4D15C}"/>
                </a:ext>
              </a:extLst>
            </p:cNvPr>
            <p:cNvGrpSpPr/>
            <p:nvPr/>
          </p:nvGrpSpPr>
          <p:grpSpPr>
            <a:xfrm>
              <a:off x="883991" y="1450386"/>
              <a:ext cx="10434884" cy="4111705"/>
              <a:chOff x="0" y="1559242"/>
              <a:chExt cx="11250619" cy="4111705"/>
            </a:xfrm>
          </p:grpSpPr>
          <p:sp>
            <p:nvSpPr>
              <p:cNvPr id="8" name="同侧圆角矩形 13">
                <a:extLst>
                  <a:ext uri="{FF2B5EF4-FFF2-40B4-BE49-F238E27FC236}">
                    <a16:creationId xmlns:a16="http://schemas.microsoft.com/office/drawing/2014/main" id="{83A87FD4-D0B9-4C39-B426-6FBB3A4817DD}"/>
                  </a:ext>
                </a:extLst>
              </p:cNvPr>
              <p:cNvSpPr/>
              <p:nvPr/>
            </p:nvSpPr>
            <p:spPr>
              <a:xfrm rot="5400000">
                <a:off x="3989732" y="-1872458"/>
                <a:ext cx="3271156" cy="11250619"/>
              </a:xfrm>
              <a:prstGeom prst="round2SameRect">
                <a:avLst>
                  <a:gd name="adj1" fmla="val 4021"/>
                  <a:gd name="adj2" fmla="val 0"/>
                </a:avLst>
              </a:prstGeom>
              <a:solidFill>
                <a:schemeClr val="bg1">
                  <a:alpha val="14000"/>
                </a:schemeClr>
              </a:solidFill>
              <a:ln w="38100">
                <a:noFill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圆角矩形 15">
                <a:extLst>
                  <a:ext uri="{FF2B5EF4-FFF2-40B4-BE49-F238E27FC236}">
                    <a16:creationId xmlns:a16="http://schemas.microsoft.com/office/drawing/2014/main" id="{A81D7B16-1195-48CB-89B9-6496DD2598B5}"/>
                  </a:ext>
                </a:extLst>
              </p:cNvPr>
              <p:cNvSpPr/>
              <p:nvPr/>
            </p:nvSpPr>
            <p:spPr>
              <a:xfrm>
                <a:off x="259749" y="1559242"/>
                <a:ext cx="1322571" cy="3230985"/>
              </a:xfrm>
              <a:prstGeom prst="roundRect">
                <a:avLst>
                  <a:gd name="adj" fmla="val 5417"/>
                </a:avLst>
              </a:prstGeom>
              <a:solidFill>
                <a:schemeClr val="accent5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圆角矩形 18">
                <a:extLst>
                  <a:ext uri="{FF2B5EF4-FFF2-40B4-BE49-F238E27FC236}">
                    <a16:creationId xmlns:a16="http://schemas.microsoft.com/office/drawing/2014/main" id="{9A466F93-7DED-4501-82C8-4BD5B354FCD2}"/>
                  </a:ext>
                </a:extLst>
              </p:cNvPr>
              <p:cNvSpPr/>
              <p:nvPr/>
            </p:nvSpPr>
            <p:spPr>
              <a:xfrm>
                <a:off x="10898777" y="4761992"/>
                <a:ext cx="130630" cy="908955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iconfont-1177-866257">
              <a:extLst>
                <a:ext uri="{FF2B5EF4-FFF2-40B4-BE49-F238E27FC236}">
                  <a16:creationId xmlns:a16="http://schemas.microsoft.com/office/drawing/2014/main" id="{F47571AE-27C3-44A3-8F50-599DAD7209DC}"/>
                </a:ext>
              </a:extLst>
            </p:cNvPr>
            <p:cNvSpPr/>
            <p:nvPr/>
          </p:nvSpPr>
          <p:spPr>
            <a:xfrm>
              <a:off x="1415480" y="3717032"/>
              <a:ext cx="609685" cy="609685"/>
            </a:xfrm>
            <a:custGeom>
              <a:avLst/>
              <a:gdLst>
                <a:gd name="T0" fmla="*/ 11636 w 12800"/>
                <a:gd name="T1" fmla="*/ 10473 h 12800"/>
                <a:gd name="T2" fmla="*/ 12800 w 12800"/>
                <a:gd name="T3" fmla="*/ 9309 h 12800"/>
                <a:gd name="T4" fmla="*/ 12800 w 12800"/>
                <a:gd name="T5" fmla="*/ 1164 h 12800"/>
                <a:gd name="T6" fmla="*/ 11636 w 12800"/>
                <a:gd name="T7" fmla="*/ 0 h 12800"/>
                <a:gd name="T8" fmla="*/ 1164 w 12800"/>
                <a:gd name="T9" fmla="*/ 0 h 12800"/>
                <a:gd name="T10" fmla="*/ 0 w 12800"/>
                <a:gd name="T11" fmla="*/ 1164 h 12800"/>
                <a:gd name="T12" fmla="*/ 0 w 12800"/>
                <a:gd name="T13" fmla="*/ 9309 h 12800"/>
                <a:gd name="T14" fmla="*/ 1164 w 12800"/>
                <a:gd name="T15" fmla="*/ 10473 h 12800"/>
                <a:gd name="T16" fmla="*/ 4538 w 12800"/>
                <a:gd name="T17" fmla="*/ 10473 h 12800"/>
                <a:gd name="T18" fmla="*/ 4538 w 12800"/>
                <a:gd name="T19" fmla="*/ 11636 h 12800"/>
                <a:gd name="T20" fmla="*/ 3491 w 12800"/>
                <a:gd name="T21" fmla="*/ 12800 h 12800"/>
                <a:gd name="T22" fmla="*/ 9309 w 12800"/>
                <a:gd name="T23" fmla="*/ 12800 h 12800"/>
                <a:gd name="T24" fmla="*/ 8029 w 12800"/>
                <a:gd name="T25" fmla="*/ 11636 h 12800"/>
                <a:gd name="T26" fmla="*/ 8029 w 12800"/>
                <a:gd name="T27" fmla="*/ 10473 h 12800"/>
                <a:gd name="T28" fmla="*/ 11636 w 12800"/>
                <a:gd name="T29" fmla="*/ 10473 h 12800"/>
                <a:gd name="T30" fmla="*/ 582 w 12800"/>
                <a:gd name="T31" fmla="*/ 1187 h 12800"/>
                <a:gd name="T32" fmla="*/ 1164 w 12800"/>
                <a:gd name="T33" fmla="*/ 582 h 12800"/>
                <a:gd name="T34" fmla="*/ 11636 w 12800"/>
                <a:gd name="T35" fmla="*/ 582 h 12800"/>
                <a:gd name="T36" fmla="*/ 12218 w 12800"/>
                <a:gd name="T37" fmla="*/ 1187 h 12800"/>
                <a:gd name="T38" fmla="*/ 12218 w 12800"/>
                <a:gd name="T39" fmla="*/ 7564 h 12800"/>
                <a:gd name="T40" fmla="*/ 582 w 12800"/>
                <a:gd name="T41" fmla="*/ 7564 h 12800"/>
                <a:gd name="T42" fmla="*/ 582 w 12800"/>
                <a:gd name="T43" fmla="*/ 1187 h 12800"/>
                <a:gd name="T44" fmla="*/ 4767 w 12800"/>
                <a:gd name="T45" fmla="*/ 12154 h 12800"/>
                <a:gd name="T46" fmla="*/ 5116 w 12800"/>
                <a:gd name="T47" fmla="*/ 11636 h 12800"/>
                <a:gd name="T48" fmla="*/ 5116 w 12800"/>
                <a:gd name="T49" fmla="*/ 10473 h 12800"/>
                <a:gd name="T50" fmla="*/ 7447 w 12800"/>
                <a:gd name="T51" fmla="*/ 10473 h 12800"/>
                <a:gd name="T52" fmla="*/ 7447 w 12800"/>
                <a:gd name="T53" fmla="*/ 11636 h 12800"/>
                <a:gd name="T54" fmla="*/ 7928 w 12800"/>
                <a:gd name="T55" fmla="*/ 12154 h 12800"/>
                <a:gd name="T56" fmla="*/ 4767 w 12800"/>
                <a:gd name="T57" fmla="*/ 12154 h 12800"/>
                <a:gd name="T58" fmla="*/ 1164 w 12800"/>
                <a:gd name="T59" fmla="*/ 9891 h 12800"/>
                <a:gd name="T60" fmla="*/ 582 w 12800"/>
                <a:gd name="T61" fmla="*/ 9286 h 12800"/>
                <a:gd name="T62" fmla="*/ 582 w 12800"/>
                <a:gd name="T63" fmla="*/ 8145 h 12800"/>
                <a:gd name="T64" fmla="*/ 12218 w 12800"/>
                <a:gd name="T65" fmla="*/ 8145 h 12800"/>
                <a:gd name="T66" fmla="*/ 12218 w 12800"/>
                <a:gd name="T67" fmla="*/ 9286 h 12800"/>
                <a:gd name="T68" fmla="*/ 11636 w 12800"/>
                <a:gd name="T69" fmla="*/ 9891 h 12800"/>
                <a:gd name="T70" fmla="*/ 1164 w 12800"/>
                <a:gd name="T71" fmla="*/ 9891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00" h="12800">
                  <a:moveTo>
                    <a:pt x="11636" y="10473"/>
                  </a:moveTo>
                  <a:cubicBezTo>
                    <a:pt x="11636" y="10473"/>
                    <a:pt x="12800" y="10473"/>
                    <a:pt x="12800" y="9309"/>
                  </a:cubicBezTo>
                  <a:lnTo>
                    <a:pt x="12800" y="1164"/>
                  </a:lnTo>
                  <a:cubicBezTo>
                    <a:pt x="12800" y="0"/>
                    <a:pt x="11636" y="0"/>
                    <a:pt x="11636" y="0"/>
                  </a:cubicBezTo>
                  <a:lnTo>
                    <a:pt x="1164" y="0"/>
                  </a:lnTo>
                  <a:cubicBezTo>
                    <a:pt x="1164" y="0"/>
                    <a:pt x="0" y="0"/>
                    <a:pt x="0" y="1164"/>
                  </a:cubicBezTo>
                  <a:lnTo>
                    <a:pt x="0" y="9309"/>
                  </a:lnTo>
                  <a:cubicBezTo>
                    <a:pt x="0" y="10473"/>
                    <a:pt x="1164" y="10473"/>
                    <a:pt x="1164" y="10473"/>
                  </a:cubicBezTo>
                  <a:lnTo>
                    <a:pt x="4538" y="10473"/>
                  </a:lnTo>
                  <a:lnTo>
                    <a:pt x="4538" y="11636"/>
                  </a:lnTo>
                  <a:lnTo>
                    <a:pt x="3491" y="12800"/>
                  </a:lnTo>
                  <a:lnTo>
                    <a:pt x="9309" y="12800"/>
                  </a:lnTo>
                  <a:lnTo>
                    <a:pt x="8029" y="11636"/>
                  </a:lnTo>
                  <a:lnTo>
                    <a:pt x="8029" y="10473"/>
                  </a:lnTo>
                  <a:lnTo>
                    <a:pt x="11636" y="10473"/>
                  </a:lnTo>
                  <a:close/>
                  <a:moveTo>
                    <a:pt x="582" y="1187"/>
                  </a:moveTo>
                  <a:cubicBezTo>
                    <a:pt x="582" y="582"/>
                    <a:pt x="1164" y="582"/>
                    <a:pt x="1164" y="582"/>
                  </a:cubicBezTo>
                  <a:lnTo>
                    <a:pt x="11636" y="582"/>
                  </a:lnTo>
                  <a:cubicBezTo>
                    <a:pt x="11636" y="582"/>
                    <a:pt x="12218" y="582"/>
                    <a:pt x="12218" y="1187"/>
                  </a:cubicBezTo>
                  <a:lnTo>
                    <a:pt x="12218" y="7564"/>
                  </a:lnTo>
                  <a:lnTo>
                    <a:pt x="582" y="7564"/>
                  </a:lnTo>
                  <a:lnTo>
                    <a:pt x="582" y="1187"/>
                  </a:lnTo>
                  <a:close/>
                  <a:moveTo>
                    <a:pt x="4767" y="12154"/>
                  </a:moveTo>
                  <a:lnTo>
                    <a:pt x="5116" y="11636"/>
                  </a:lnTo>
                  <a:lnTo>
                    <a:pt x="5116" y="10473"/>
                  </a:lnTo>
                  <a:lnTo>
                    <a:pt x="7447" y="10473"/>
                  </a:lnTo>
                  <a:lnTo>
                    <a:pt x="7447" y="11636"/>
                  </a:lnTo>
                  <a:lnTo>
                    <a:pt x="7928" y="12154"/>
                  </a:lnTo>
                  <a:lnTo>
                    <a:pt x="4767" y="12154"/>
                  </a:lnTo>
                  <a:close/>
                  <a:moveTo>
                    <a:pt x="1164" y="9891"/>
                  </a:moveTo>
                  <a:cubicBezTo>
                    <a:pt x="1164" y="9891"/>
                    <a:pt x="582" y="9891"/>
                    <a:pt x="582" y="9286"/>
                  </a:cubicBezTo>
                  <a:lnTo>
                    <a:pt x="582" y="8145"/>
                  </a:lnTo>
                  <a:lnTo>
                    <a:pt x="12218" y="8145"/>
                  </a:lnTo>
                  <a:lnTo>
                    <a:pt x="12218" y="9286"/>
                  </a:lnTo>
                  <a:cubicBezTo>
                    <a:pt x="12218" y="9891"/>
                    <a:pt x="11636" y="9891"/>
                    <a:pt x="11636" y="9891"/>
                  </a:cubicBezTo>
                  <a:lnTo>
                    <a:pt x="1164" y="98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apply聚合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67608" y="2924944"/>
            <a:ext cx="8496944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pandas 的 apply() 函数可以作用于整个Series 和 DataFrame，功能是自动遍历整个 Series 或者 DataFrame, 对每一个元素运行指定的函数。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apply聚合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99456" y="1556792"/>
            <a:ext cx="959305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使用如下测试数据，测试数据文件名为 student.csv，使用apply函数，在身高后加上单位（米）。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7708" y="2564904"/>
            <a:ext cx="5256584" cy="364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apply聚合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3392" y="1196752"/>
            <a:ext cx="9593053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pandas as pd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 = pd.read_csv('./student.csv’)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data['带单位的身高'] = data['身高'].apply(lambda x: str(x) + '米')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运行后data的结果是：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2448" y="2708920"/>
            <a:ext cx="6429693" cy="33928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apply聚合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27448" y="2492896"/>
            <a:ext cx="5544616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apply可以groupby一起使用，实现分组聚合效果，比如，针对以下测试数据，文件名为 consume.csv，通过apply聚合可以计算每个人的总消费。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7765" y="1124744"/>
            <a:ext cx="3240360" cy="48615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apply聚合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9377" y="2636912"/>
            <a:ext cx="5832648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pandas as pd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 = pd.read_csv('./consume.csv')</a:t>
            </a:r>
          </a:p>
          <a:p>
            <a:pPr marL="0" lvl="0" indent="504190" algn="just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print(data.groupby('姓名')['消费'].apply(sum))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8472" y="2348880"/>
            <a:ext cx="5109640" cy="2160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281C1E7-784A-43B3-BD6C-B087A4CDE4A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qGGlJKPVYmj1EAACviwAAFwAAAHVuaXZlcnNhbC91bml2ZXJzYWwucG5n7b0JONTr/z+sLElDCTWW0Eo42cqSZWQqrZasFWYyQhiKss8MqRHFOEmUrWlV9hLJnmWyjhZhBmOJUUxjDDOYYZ6ZzveUOs3ve/7Pdf2v5/88T11Xdan7ft/3+32/l9f7fS+fWGtLC3ExOTEBAQHxgwf2HhMQEEILCCz/LCrC/RezlRB57l/LAo9ZmAvktyt84v4g5Lnn6B4BgSLMKvYpYe7PK88eOB4oICBRx/u9DOef7S4gcHXvwb177EJcKX2nCs47HgctVm1zFdCMvG81u7UbmJXKuqWtjyl+vMZGA7vls/h9ke1rlTfu23Pxj5WXrPNWmvv4mlHXFBLMAWvUbjr4njnzRzt+nL3oyMkp133mmd+j61lQCVIxLCPqPmNMIPLwE4gPwXk95ISj9JkWyGIA/XNOgZ9r6EhyDjUFguwpldOqERAE/PjHBvnX6So6Wa+RhAKjKdTQnj2JyteWiQChkT/84VQS9TpyalwNGEZ53nXJfIMKqr+wBVn3GbLQ8iNFredRry8OjSdw5rI4kmIrL/9MCBoZlSx75ciYhNLGpN2WGbsJirY/TQjQSjJzNw9mD62vThTN15CcHk3npNkqfdr8E5lAeS6ZhMDqK5To1n9wBWh9Fwn1QudcHsK/RiyMQ0qv+6ARgbFStxazyE1TaxHUXdMmS5s7E3jNB6Oh0D6V5QvVXxarp/fVjNMav9OseSl+ZC2gD8VZSGOw1CFzcTKaKkKWKaIiVbR4f180CTTXZLWu/ND2hJmO4fChWJV8b3olFUE98flc7CKGOU4GcebycOtBpJnubuHNJUYX+twgaHIqm/MZOXouHYbCeX+kXYCcn6le9PzGZGpa1MGL2NKKkT/SgivHXQpW9/fPtQf7+fW+ODdjUir45RRqhySA3ZTFbtq2vELUbIiEjxjVTZvtoRBLPd95Zs2/f7RtlexQt8RKDeRsnZJr56lPtdYVnsPhwJsNHBw+h9rnZTSDUyZCx+D+4cTOqqMygAwYKtwA121RfW2pOM3kUjWAchIisMi5hOCKYbXzAl8MzqaIodF7Dl4yl2xsfVAtIR4o0UMCl8rsik2cSIRnjhumjHFE9w4tGDqfk+JkDR4emW3fUOyuatdTCoe3V1bbUh5RFIIl7DVn3L4v6cBZQc9V6LtSbgOyuiwaSXJN5Uyef+WJ+DUk7dnWhDjcEIdeFFQ432SFnJrJIjff99VXeD+idjHEWCSR2RdMsieG9M0elwije8p62DMpzh1c4fiuOrRJOjYLd27k0F0MYgLmCLp6RxO5jpNBgo+tx4wEDpOcQpNmYl+WUgLsjxXHKqs5qj9Xv0nQk4VSiJYTh8sL6qrOYPQXWVch7KFxlnQBJ4ur1/67q7r3VwT56RNcNhmU7+XgwpX7T9Yl75mrOoNSpOZE+DeGbye9oy3GkhtYxqVdVSr3qofmeki03l5LdhqVDif2zPQTZAANag1wYgJFIUziTKkk7vyYxWr8BcXCvjpNd+8HDktU8734kXWA50pbr0bBAE/drFOj50WRBGWsePxQkcKWUYvjboVAOKwwRfBNiEbJrah2J60b+HiK+2wSK3GjzcDjCaLhG5dNwCuJm788kHreRBU9/FRJRyhuD8JY8TkmcsvyGwaMWf26myEadfdCJnjcQVan3kWUL1dRbKF89KnH33WZsDK++Rxelw4uSWK9zPMvEQYXkc4pSDLqfTzXvBdJojm934oxUry68KWSQ698V2VxL2u4MnHPUQUYO7jCkR5yr/GNntJVToJA0Gzmtd37yvXe+5QmUXFj0V5Gve3atdYi1nP9CZSGcw0lq01iisnRIRSDh59xn9rP1JWMrzd6bmu0xOxL5FN3AuNq7QCvh4w8PgU2mqxI0oa2UCP8RHS1ReWRCn8sx4a4EkNpHMndDfjGi9gIV4lpNDGuK+cL0XCPixrQ25FWj7KITFJHBAhbK3oKqdBC5Lc0QHeDkyo835xN3mesKMgocbkECo0m611qKjxzUmtnSYae9e4tQG/QfubYPUyVIqMeH5hVgsjViM7rZ4FIRpJjjeG7ElQW2xI9gXHukUkbLeUBz5kPmu0Rsq3uGUOVwILOTMEp4z+Jxh8XHYgOgAY8Wul4/Bq1BHJH4AH0YVqE+mX2q7PtzFI4veG7E9UXTBIGw7OlBGuCLphJsKfQ7ynVNonASIs0dvZxdjCgnYBBnx4c8jT02rAKHfDAprhvRvLG56qMZ5s1ZQCUctlAITDcK2mPzWLDE7a+eXL2PqFDc7RcAHKITKtwuqDru35jzeSuobk5mxI2NaihSZsoy8CfbbAOn5jr6nnrJg8Qp9a+Q/Z+cRbZ8YYz1x9rtpWUQ/OfPlzuptofMyeZE7Fa3BHw/MLr8PXPcwToCynMHd4kjg1Jz1cu51M+1AuoVqqf7YcXLFpwISc6j9xQunABtXP9hDZG0fPSN2uHrhRpXwvYd8ot8Zb6+QB7SyOpLPU1ASN72GmglmQh7WGljTYnx7o9FidSoaoipXUyYG2za7UQX3I3wsiTDNkEBJbL0rWKm2TAlHMWbZvWxCWbyhZz1bWafu+05LrTITfg9472P/MCVkyIoRP62qVrrSfIk5nmRW5jvUzZl3s5pdSMWWoF3rFKSTcC7jg2En5eA9hsv4eCe19SyZm6h3okAi6iYO9VFDGwXB7erMMBWZ35Xsbk8L6ShU21S0NNF3zAt9a6n7jZsw/23Ex+qliwAWhWgj2ar/ca/vGOpogvxQTtJl8mp6zUwlHK1wD2iwaHYLAwJiV9Q3AsdKAbqkrdfEOJGaul6iCyz/o6asiEKsM1YXI9nZhmgwsc5qxeiQ4YsTltZCsELooXjXp7dsIiIt3vIBMYB2tlRY1YNBNkwHOShbmeFVY6B/rWjRVH2Ra3RZ6ZXWxh+lTgrMTRJZWlMUwg4YJE00I8zD86d9Akpn0OWQqvFl3q5WsuyKVu4VoXqYQVXQ9Vp9KlMGSIZrN822gUDkaBbPUB3x6EAHwcRT4O6IDmJQtSMBYdO533dSxeeBBS2Uvmal/OMNfl7oMTqhX0jG9mN519YNUPUTF/wBh2e6Pnr5DB/MPbpBjVpnHxZkQfvECbPXuCjRKxxPl6hhhTaBIYE8Zmpj4jz+TLLIdR8FDcJ0BCkBtEGCby1KJZjvNMsrpHwMyRKv3ArZCKR/RFZ+Lik+MfdF5VMxZBrH5UTP9YKJG1mxHYVTJchCAnlkjMOQLoBesUA/D3Aqer4fMPfoAhO85Ar0PHrhtVoLte7tUqRO9mhF2bJ+2741jOSHNZ0m5eVxk4T5IRDoxWB6ZCspzfXlmEBHMgb293ucUvpScEvojtEYb5gLRXotNTuxYVz7L7f4AX7ZHQA1pbgLdvLavtGLGM3KHn3bZUh3z0lYG3j6sWBiUmkA7e+hkwtciuAaxE5wLd/gml5NYA8oqHHxSkHIZ0nsiT/RFsjXqbcce8Lqb7M+qrOSQuinYg0AKPqlFSpDN+Pd79Vz9jKq3CY4IXsclBFdMzAZ9yTuTs+omqs3gvjeKPCh8+Kf4L2DfDo9ooFM2XqnQIYnuhaRf5pwZgwYsbaxPtUv8BSh247BW/TUhZezhW9ufh/gvjx0491voHZBRFC4GPnfon9H3MXbNDRq5qGjIePzO1rDYRekDtn/BTfZcy8MQZ3OHLD/4pRGXgWsDBy/+YMfQBV4vUKSGPC5eyGrUIMJ55b5tGzgz3ow9d1fSLeBwplm2WvmoofQ0Z/dnQhcun2vDju+/yqyFm07dMYX8TzCfVBFfRM9rUCyrctuQuV7uz3P+JWbr8kIKNoeMqLqNbDWR8Cc4cTal5M6Vvk1uQm+3BIz0MvrY3Ul9DvtJs6MobofYx9N1DEsR8OqNqyQiRtEKx7Eixa/Z3AvLXcTVGCLyUz46oqKJlWJy9mbCdmdb72qaKtwe5A05cM+1YsdR51iQ6chsIN6pZG1od195yRMeo/of0BAiUXxPmzGsiBN6Q3qqecT++Z/tSyWl9tF8mYx1VJGaXL+MAWJnUKqG9FLuuEGkUuaToyG2yrNZ6hQr9kMoZWNCVpbIHhPLmCM1dnuxzWQb8asuz/8pG6oYfTBHsyiUuA8wxGzlxqiFRq2lizdIFPw+F+pqNneM1WQO4cFan4Px1PY+YpUv/XQRlDk7/UgQbf4vgtwj+vyeCUoxYxeSrVWkximFegXgTpjOCdKHLJc2IWhHoQCqyKkMVFRThq27aRDU/fxW38dT1HyUwVlOjg85rMY0TdfLrrzDMWTOWaK3GOG5QDEi7iJWwHE22fNv445w0YN0vJ+69uDDuEIy1FrEoolbNF/Cb/R3OxvEpDDRBSd7IvcHaWIVROTXzejPG7vaZwIdioujdBrccdx+U/1FoZx+eu99m6RQFBqeWmVK7j+1VlcYN+ZjKZDur5wLXbrv1g/yiJACtnmNnrILsoflReCzrwhG8h+oW4O6H3mRUPjQ7Oin0QVKx9o9qQVY6FnbZVr1QPTK2mn2BxaDY6qMCWI+ykPOfNR9SCHgw5I74ZSFwjANFB5/DZ1BnD6dP9paPax5HtWwvQBwh2jICgWIr0QmP2XNZ6sDPA+6un7bAf9SmmrmYG66D78XS175Inyfgigu+kEusD2idPzKC5/TyW5v/9LETTLGFMLsZyQu9Mrxh8hZDszT5DBMak1Riuk9YLapFuiB8Qi+hD4/AJkLHuj9nMef4aSldQgWOiBNTkH9xhHY7Ga7wLAvG7ZP9VpDss5kfN+jrJcb2wgkrnR+GtTUHSfThweYba60frGjvehiQV+h2INX9R1PZrXW2Cnv/Dyv7KLBgymPXgpcZYAa9gysBO8plerHUr9V7wLjuwMmMp8tjhHbYVrleOAljhR7hru8TxqtQgj0fm23XvVbcuV1da92LI3MnHvn6kJCK8lyhWX6K/UQU+7XOaS2sebvuUb4ZtdZ6q/RawNG8sWIKP/KW8ju8EbFi04oACoFTlAW5W+I6XMhXmbsLO57lP1t+ETueW9WV8LefOXRWrbuY1gJYopUXBNGV9IJIqNcionjaJDcdJgzmgrifvcEnQcJWhSyo18rKbqb232OmzefGER5v+L42xwDTJs4uuP5V6A9v8IGmzc1z7b/UrvQV9xgUjv0dJnTsQ95JI8wpknj2DCdCTfnbmgf8sOYR6EyGu6Nw2Gr00Au1wTWS9Md83ZYp2Cr86Udo9loJSe0sftLRysI+MjkepnXe12BvfQRfL56K73iXmbsRuHubwiY3U36e8K8hb0LHOs5euTJnd4ePEv41pq3W+QNfx1Tmo95fWYXXdjj9i5lpAwnr/zubPlrF6l/n/z86sgRxtGLYGLZHmvKnhWJPbyg542T16r6mk6V+ldgFLMWYyubH/wAbfKjgrLdwkPCOSjY7ddi/DgsjhH4JVec3eQPq2bcfHmWbaS7reKyOfuogK3HUxoiY+nA5H8d/RNe3ODnQYWC0Lc0I9HAXs0OV685lBhML/ouwe+yjVihFFBKhqow+Rw6/6f8VKgYur3ft7n1x7l75WVWG4df2/MQ1DXJ3wUnurQmgVjKDpCQaqsQu34TZ/jrMRo0AXDbEimXXlPFdSoMus7dB3Eh905ZfrL+pe/7CFi7KJz/hp/UDzoIHiVxE4WTJD3A4tXd0/slNANJz+CKGQPEtcC6sgRryVXRDsKPF3eVqZ/P5wpb2XYnFLlxgM8IPd/wWyP8tgQTEExGjtzz1Sv1JyHdMOW/aq1WazhuC2eUUdSUMTgLRL/f5Q4s2nyDT0VJTHLMQMVm7Qj+4P5ScVuXf+6IodP7TI89Q0SK8bcS+ycAul2A4z/zz0q52lXET2HzFq3L7DIop6khFDOu2o7Bal5g6+tLBnyxHUJAuh2RU6ssCnltIRh0U2iR5u5Xm07xmlOvU09L0/f1MWkVxiqEf/8zBMfK4qXSbTdPD8zvWc4W5LHsLkpBqs0QQ0OMio4YASmBBiTD43BaMCaO7Uy3VaZe0kv7VyC3IdXh8si7Nn41C4uhT6q8eeCVhxEH5nabr1IMIuHtHfdWJjeOjjl/8TVXAaS4syQIpXCJmdfh2xavDvkyT0h4RGGW8YZii98yBUoTTHvHxeHEDU4r78OGZ1R5633hzKISXOG+N46bZGuPrpRYeg2S/1VfkUqnWxdUmRBnAvtQ/lbLiBFQd8PXBuVvilLcIJq9QDBlQE2jC6Q7E2hsw+8OpnbCyeVWlqx1bzFNCNAg4FC6Qrg4irCNeI9cPy0qIR2OLFq50tS/4Qe5RHnd3DeLeuW21mThZbiV7paHKPc2YESRjW2FpqkiMxU0Ne9tE59qHswMXul1Rdzkck/z0lF+F5jvk2s+9jErxEwR7fcnGjxa5U/eOUZ7cFnVGK9U2K6skaL9KHFS7wzZw8C0Xd3Erp5hEDFUT72zLTGPON8E9N+AYmxUxZz1IjpegRVRKXFY3jhFCXPCJfuIlhbUSAR/PCUq29QUR9pqgcWspxHDZtjYLPOsbNtthJHWv//P3+piWhaDJagdyCVUWsC/yLRKH1+3uCVqdIWo+NAdPld5jI2JQdogrwL1aOr0O+TubGWUXVaOzGPvxdQP3XTICXyMBjoLiLGV/84ycIDcUUflJ3yNAEZr4GkFYV9xQ5FF4Y5cPsdziTWi/THJgyq8BJWBzV1mni9JW+VU7No1dSTaAa0lz+vqtVARvhvjlvo4V2AJOPFXOcDWqqxbQWwegEDHwPa0lmX6g3evgaKawN8ihlDLaBde6of4IjQNir0PHAqi639xQY9wPlUn9YudFdftoLEMz6HTy0LAtLUPf0S9nfdSBXMVmGf26NBMcriigoV27tqOKu+ygncC4rgT7w3PUEpk9czYvBtueEO331mEeNAS57TuWXxPXCa7DlMB9nkWEkkGv/gdgPh562Vvrhv7ldi0V/+WV46bmFPFMepXZHO0pQ9E4BnlDg3O9p2rBYBswjjxqMUhgKT24pJcbB1WpgnGGjQgjcVi20wn5xb3KN5WOXp3fK5CslHzV+gyxraBr82SEhRp/2D1OnCphfQLkrMHiJzONaOmA5E3SsYX3Fmbti2M7jefWNxJY7L0ha08dZHXhCNXNMgWdiyjfUnGfTeebqhP0SpTe+M0WFbpUKuRkuJXXdR6R1RoxFWeinOpCXNH7QlffZ+zvpe22KWBf6StR9kasfQQa4ieDafCBk3Zc536Cr3MnCHygcZ37EUjUbxq/afym8ZvGbxr/D9MIoTWsT9FDXzDmAncpB+V2yb9g9/216WJ6cLZO3RLY3Fdja2XyPJTyvGubwn7CDS44Pqa2how2sLBrL+ICIOuVlsJpejOQ5e8tKd8HeFWTZGVaFvrpQcpNnZsXFHij2Cm3rzznl+2qwtvz08lU201hH6v7eZvJ+Otm0sWNfDeTdIww7g6gsRU/7ZGN7/yfd4dmx49srizZmf7z3loo8L/s2LkHKTblIjtW/9Sg68x/2SjrurU/DH7G4Of9Lfp/28VqmjC+fnzhjtJP/Oe/+7oP+s+NtL93Mgt046cJb88u+c/PIlXMSio8E7U413ZVsypkhjIeLxMy0+kIKTj6/hNpkUKylDBWRLFpbWRTZlnbApNUPTcMWhxu6wsmVXZTDarYCbAEGBOZVw0Jz87gjv7xaPtSVjKAV+7UddFkQuZGUvStTGbsmuZUTGmxDWizGCFnKpJZrm8TrbhcguW0qlAInOEsIFCwzFH/Auz7isZFKS1OxuBUNp2ocI06ZCCtfklipdWHyXQnk+IbzOvDIcMX9nBlPDXq8WPGv7dwcLxYrB7XWkXPoCp8XLintJBt7TX5Z5km4tPhFZ2Wk28dlXlV0eUDRzu70g6hPmkuOfoGNPhj7Zvd6muUcPLjWRaKoXtVi0dMD9GKnhYRQiuq6Vk8NuPbfsz41lCOOEapZEUEFMw9IEHnb2CqTKY7wO3rN6RrJqwcEwKvGu+A7SYFsg4HzCzZR/zgA33pVH9zCHm0vP8wzfGF5UrLm/16pm5k4+JceuJXcf48Dpk7znpIxLlHc885Mk/BF/P8kfS0dtkN6boS4pPccT63go366DeTv3y2Wmj6u29uXc35oit/7BMOQqRPVFIRBTLgk18034vsN7UsyQ1M4GnNp9M/StBuON0zM9QjkMWg5FBnqYzxy+tdX8zPvbMCVTLJtBA/GLG6KCMiY9CnWL69ZO7ZIIc6P1fV1c8MY3kzJp7hq5oQMw/fKbEHVujTJHOYFWQTf9HkoAVj85usL+XUJ0cjcHTCwAOERta7RXkMzgceroH68KXlbDiNE5MLIMykv1iRZBZmOJgIzY5eFanfG9B/dv4YROebmdiJK8gDGp4klH956RNIzgiuGmRFcVM7hK3ki/phZm8gXl4PxA41Nu21ZHFo7BVKEZOfDWnU/ALfJAyZY6H8DkkJ6y9BdPNmuw71Etm9vhNkk1VLkLIypqFrtqL6/fQXWbys+l0+N8tLpXcWIC/4B+OGizIQkLnbkssXxixAYe9sQawefKa0RENl6pObz9O6Qq15qujxkyoqSAH2qUpvPCQElkz/GCyyT7ZeQQ7QQA+U1/frfUFg5J0sdeUczyUYbgXGLcTZW9TVeM1yKEUfUThtu+rMsM+P9bsxIJzr8YPv8l94g++c0pJWj54a94GwCNuWZ862D2yLftC93/Qm8QqK7lmmplois9F2sWJB31H4tGgypsGnvuuwZuX5596PAyrebPvSsGXglmONLWU1Nz9aH+lN9i69pv8Y+R7zXcNODXQUiJ7REQibKML1d2gsgswzRIOHxjug2X0H8hXlRHQeCYGLrCiHHrqooyXyarF4H5DlulMndm05E40VDQ0wqoOqCt4RvYxW2nD1zrYq9Kmj+YpxKKJemZuqK6wLSQ7cpOCdJZV5t29ysy9OAdV7tansjCx5W20i9HXarZ+2ALy6/8y5rMOWLWmRAYWS7oBNDwV9gaoyt1PXF6sDCUEFWPD4U0ooBdf0pZqzmBSNdc5IUnrnHY0Net5Rkry77Dp5MEYJWYe8JgyW1BOn7roRZRWx8w/BR87HpfEmpx9Yyys2HNIZtOb8rWMnOP47Edmrvztdy11nvQSuqwejmeLNDG6eXZYLbE4+UobH9cLGOl5OhLlGpGsssue1c06j8W0Cqsuxom5DRua39IDe1JXFlOdBwmaw2o6SYW9HyX0HzieEAxq067UzPp9gjYP0xbjxq//1T4kwWDBRMRprUBJOrWR+hvnJrm1AkR1F9tkWAOMoOFyT5RzwuNAWuIC0OnJI3XRHUCzUixSHHbTAu9kfk19r71/S56dvvmuwfSbG6NF0FI+nmu0bcuEkf+uFR5zvgn1bg621FlGvk99twXpRG9iPUuXYLSiYHlrHusnc34xJhq/iras2njWiiSqLBVWbNsRhASd0IpowN0eynuIXCOteu1+ZfmyF+JyNuR7fB1N1UBAvlcXaR4hz4k48EJF8Ymg1g8hcyw2YFT8cHLkjKIi7tIECkfAhNkDWyovsKZN7VBkVYOpPzLoIwrU9ClQKfP7ugZ9pRoERwDJB/ABa/5bi4vY5wMUpU3NJhZGsh5iuOMydBkekUB5ioQhznbIKPfRiKgdR6dwpHdVehNsdgbzkzau1CG1w3lthw0Le+wxawH3fXTmiJX1qTz7gZSh9dNur9Fl9ziWE/PLTHUlRNiwOcVGa7aR1A2vJonZXRhNgLQu9JW5epBLMY/xk2aP8dFkRsGTmxyfpIXkA9Kb0M45S+8pLNKceduKEwOUJRpy4nqouo11rWhYi2DTcyPIN5OUOgAu9oUjDyZZlS5z3uPZZ30lJJRkfcCbvrGBdweChDFHPksvmb3Ys5kZw0+6dQ2Ta+idDZGIV3eoNGTY3X8fBZOHGv4T1V8GVTmYx5oqOkW8k64aCsAx8NbntUenC8Vm9nXELVzDplPl3NMl1DXporI0xKPoBnDNKh4ECHhxTDLy0z/ayuU2pVcSQ1EVswjPhWmtcBjklcoa99k7BzPczRjXba2NKhmVSdVQNt7p/LqKEk1iu3KY9F6HZw+30liiIxFKchYmiedXp8jY1lVTGtTtuBWTBGlLpNlnkzV8tOeUnSz40hqWckvHy7zA+7fUUDW9A3ODBN9HdL1JD7jHm9nf6z38/7zVQ6FX3jEsZwm6ApJ8vwO4SMitPoPVRkaVH7rw7UhOHtTRq1xRBai+FRS4iliuNi01yl7MWp1m3wVlgzMJhyPz1s9l11/ZovT/1aE4Y6lItMOa/8D2YrhGJcHm4nIrisPLk5knVO4O8gO9N8bimeWNH3lGbtS4/geXTbpIFa1GHqtbGedE5r+5/DboqG9KtCCtX1Fp7bvAoycYLOVR/0v/u+W3Fr/jusI3iBhFLLTtnbenaDvBqky3AzxqeawAXPpx65HqkmLlq5RL9QMi9OKIxZH93OWr+EUpNQQ0NZpJQ1dDsZ+lcJo7HlF1hhkp2/SAqO8FNaS32A7EqmWsAMtEbuWtBdVbhQcfAnywv5eq+iuti2WaaMjxMr0+j4R5lhj2JUPxa2DW44LGHtbj2JOIh/jvPaJEw2WyClYx1VIvjQLKja08E2Yi0/TL4K5hPgNix775agmdPizsjsz/J2JsJhz2pwSMZz97O/nWyiXa45jRqpbX/zPegOHYm0hvCbZn/iFfG/3pw7+cdc7zWu5wnkWLTdvy2E8Lk0gmO3LmN891VHAhD33K1F7a784jfVlvHu4H3VdxRnK341sq7dFunn3DTEhN7flsBiOh3jhDEBTqbjvfPDP9S1lbNYVWzHARF1nko9xNpihjmfFUBvwSsqnYAxcahfJGL9Cx/3kWSzHX63Ty2BNXXUCkhGFy4C3fYleXXO87ARH7gnyHbrQ+8Zm9eZWcmfBMSVcQMG9nt1pB45x9iMNMqZu+p3mwXVfRVDMcd3xrCWwE/lAlTuTlTd2LPsFohW4yXV3kE/CPlaFGaNjKXAeZEQr0erI8suiWISXNZuhEwx20DA3tgcmqm1Hmpy08bcLzs4w9UB1XUHpq7nJswuQq0LmqgGBZK47DvjbS5qVTRxmc4e2i/zGyDJrKoDMFijH69GkCCzDU76lmZzn2sNdrxK/Iv9mpNcxG+VxJpBcYOP1nfHQPcyzoW9cBuoHpxvFovi/1RRX+18WTNB2o1u6XaeMxaGKxeKXCtTSGkd2LtEoG16J/Nh6ouT/WPGJZ3jO4EvmgU2LUYnyzOTWAEx7pTZrtSxDSwy2mKV5n2L5BDsSr9a8LQdKdd0hiT+bF792LUfzU3A0ct6WXWgCPEAmBFo9kuhy/O8+MsEmfRXmvksPDNY1ERIIoYkjDgNWGiAjzxSbhmAj/liZouMv1uMEBd3qy+BK9VR6MhNDqjX0UbGr/ML2I1NXZtjuJU0Wzpht5GGI3tm4UZWXBAE69yMF1IRo8nhDTaDQ3dvuzisJOHsGLEZG1OYSAJt7ludmPO1/T5R3Pg5rJkMbRbgzXgwDDJRbBLNMHtbNqglTHoYho7DtNUH2yciW/DuZUXHdsk0ig5u9daOnpgljMbmv/wSrI5TQYfCx8ZH4kPS5GVNXiyy065X3MwZGI8kbwS7RC2DJhmOPmiZ+vS/UD/Aedaa9/SSlyHlnJcjUcIPisEiWRrOAiKg+LWYS3zp2InVRZBVFnpQdtL5rJCDeM4vYDOY8Yf8qHNydKwaG+urjmrnz0wIMVCvqb/mhsA2o049yZf9Jxbg2W+qLcj9SMXLqllMmAedSypfSzGPU8aqXxxuW1/yEuXeGmi0bSmXtsuYCFkPN+sPySMZNGkE9nHKGovCeOvsmRR9KbzPYyu6imYa1ncRtDUc4qpOc0JeU1DpHTuTTEgzU1mr5FyApkqx97PEn1IKHBhmp0Ifj8wFv6kRls/yw/8Bo5T/aXWWGjdYK6T8zO6mMledagOg9j3OinqbYmyir/iBmJr+Erx6MwQS+Q+LZlBK7/g2ZQ0NyUiJmNGWpTrPl6LfXyCLc4EYZRVX3WcVSTRKhDqV4X4KnwCVNVfLAO1S+NiujMtiSkax1oxAt3FyQ1C69N6RRMCksFs+WgiAElIVGVWVxpeQJuXVQJ3lmJt/Ao2qOKqJPw/yhN9iQ10umZa7DY7qISMaBLNtVnAi1TNerWRhwZ+dEm572sML2KBuR4G7/OdvBzHACuK4QJSLGnKM7jQTi6CCY6As94xZAnuaUANz0kpTt/imfluzKDY3e7RSU/J5c9ZCkSDjwVmbRu1ClePPzEzaAs/31B9yvBVu6gTsdDL0WALfyNKgHq5gAMscpbT88xyE3zqsEFbXcu7eMeffyqd8apIEStmGEeEH2abocHl5tgQ8dqOQ5oCMN0VivrlS/Z6a6bERdEPgWFEtNi0y7JfcRsJzaYuq6x0jNqupsx3asrA225OcHm1jmDhX6ryRWzVimmGK3c6/5MHtgXkwMHC8/m8ItBPxyt4h7nfMyP7+3NqpGXWAPKml0MZnnPPQPNOSt+LU9e4QSU74ksZWQ/EmcM/AgYT0GLZNUe4sYgWUkBlyRlhfMPZCYc2w52LfzrRLseNRhEznY76vGt6ekW3a0rltAqPCPLC30vo6ycbD8csxSPQyyIeL6/U+j2OFGvNXp5c0x+HlXG1VrMuLpvwTQzL0f8u3Y6aa42ZQfuE7aAPZbKdjb7K5uhPWdOtBDDlJnee15acz1n3Q4BbSoPPcZrzCt6l3FDqwRdweOxkFKtzkYBuHt9jTA+HrcsfLFfTusf3bM+9okcuNstkUs/wBRy6G2IIf3ABgCxfwCEbb0KJ+7osfA8afTJ4/x/Z8jmd0+o1ccaRx+4JvrXhIzhs0GGuzPbzPUjhOzH39rAmfHG+gBNG90QxPNNA7DpQbwWrj8rIEwGc91Pub6FlJjCDKnC4Kn78skQu4U1ZE6Nfyqn9vRWh73h6Yy34F2zS5LMUDHER0MInq1WC6+RERFmXMvKiQgpWoS+BPAKBPyoZt2HeurWKookfTin3j1/kKplAq8Stn/HbHmzNbvNlC7lZdb+yGy8zrS3SawDaXNsdbCK1Jt76QVCigsnQMYo/itXIfOqjrHEC4uTekHj2Zx/QYbYLOP/JCvWSVtkqZ8yerPPbXfUqLWEV2iFkmRbYHX3lx7suLYBgy5UUIfD4yT8+3nM336j7D2+wsbZDay8vw0aTLzdvebUheT8hNe/HUvAOH17peS0gT1dUrt+i2aLJYbfRwN3wnqv5PxhY738q6bWJmOsrL2vIe/wM21b+9d885xeY9rgQ5LEkRQC+qPh6Q+PrQCvRP+0+80rcf5HmuSyBZ9opWfE2gbuW3r/9170jy9rsupWeeS6989Mf+a0vF7PG/AOzfu17QKv47arIntQWfGN22e3vrq617V/3run1UJvA9OguFa6/2be+v/LWG//DF8/d+7aOeMLeO7d9d4CjHv+6N9RPV4aBm5Bdok4p+srf+v4qcP0tUZ6L1xudeqbtnT/6vXeg7r/urVV6S4wFY1xb6uflvynELyPd3xLlIj4t+cC5HuAux8Dvvctk/3XvVOKRywva4Uvvh498V4hfRre/JcqFOanxZWzfa7dzDH+l5/+1dyv84avFVBPYktOSU98VYgvwJ3/Lu4v0H4l+RYmNzki9/W2d3/eQoH7/vveonu0pVGvmEks4G/pdIX6ZVy0xUA/YDpD8vVHv9qU3Xf917/895u3VDB17l7U4va1qsxeQtZiCmktpm2S9sVCq9F4PUvIBRbDrlBYnbeBDz00no1ZPICphCSpMMjccIBHlcBaJVUkicjOPgqd9sPFzE3Rmxio1cp6RWnzxuT/df+HvbqsB59lkEKrh02HI/Ns9y44a679KZxhF34aBM51pAUeAawdtq9rzu67CDKdDpp4T9eDA91Wup8txCidHyi5y0yKNDT94QJmvInooil78lLV4hh6txIZKcRTl7l+qdFm232/zxWQnF3oRBjGhVt/UaSCbW88hi6W7YO2MVUok4W5Gc7fr7mxDKRbIFshs7NSqic06nZhc0KcILm6zt67rGO/xzOozXpwddsxBo4nwrJMrLzz02swNM8I1R1pPe7q9P1m5xGd4fWVvE7A52RSXe6mnxE217iYgfpNWrNnWqs1nY61HeC8g2BeuVRK+yknIahgnM9AbD17SlnXaF9KJdP7DUWxkvGHcM1KKQijc7rC3YXwfK2Sh20ExmKX91EsfEOmmNDxXFB8SX2JZ5E+7PfdslgrHvpMexFfBRf/pHy9/vZC5/SIWrnRPbpXOq/5JRbBscXGtNTtYZKtk7t7E68R2+70s00PrTln66YPvV2DeaAHjzj6stDgmZFwWtn152iCMNjtpQOx4tECFK229uhBbUMG09vWZ3Q27kP75XG2HGFcd0/MKrTzeLFXHXJ5Cje2Oxrpg98sDnuvfTYhUfZUqGj5Ehls/G793hkYrcsp7h7zh46j1npu8pOt19zBce4KSJmAXsaIPSxAb5s9VPDbHAj4EZaxWI5/Wz1q38xb8JyTIY9dEGAxfsxZ7SMhUVoJS7mlTfNXesGhIdfldl1rrS5YUxBV0bcfGPa1FtdYjmoUbnirhTHFxXKDVnXzJMq2lvSS7NOx7oJn+6ux3e2rd0D/Rv+7YxKqAoDxg3MC2V3d6XSNyNV5x1VKHPe42Z5MHCB/afLqI4OWodUPJvgUTNFKJGpoLzbrLdjoZXn2XMbsJSAhK+iQaWdIHU2WoMDVLNkDgBhd8a2wRVTyfphfzD9wCvK0DjOs0ouDKN13peb7Jg3ToVoQGgdx2d/PklYEty2+x48inraVqj7I4son1ix8dL2mVoYr6uCtRrkmjz8aR99ck4TFdsV2vC4KqCVrbzDMAUYSwvVBpEAZHzMKZftR+znIUD3nChSrqFQLTekmnUG1VS3yEVuV/HEC23CGvYPpR/aKq80d/EfLM//JRY/PgW4djzMpNCeTRd+oVoqnnbiEb9x3tvPEdL6r87c0+FlxfeemnMtZPiCHTQ3si57j+Epm0w/591L7WEurh/N7e5bsFhun868jZ8U4Djdg1vjR6hf77+JN6zhB/7erLJ+rfD1dY/fsIEna7obDAo2/J5Aww/96L6+4g3zpn43jh+1bwWNO/BkpmVs+AjM5c+aXXp7T/PVhpHDHW3fH5Sf733ib/HjCMnVlXV3X7wtKgbfy/ELRfpHs27nPpTP6Fqv33wGnS5tbt+MxvyeTScf8em8qm0FtfZOe8/L61Pe3+r/X0zqPjAJb3hyWX5aPowH+P0YYDMmXXX7B3/N4789/r6fTOq6cgbS+XYhXF/wWs4tyuO3w3/3Pz91Q+6d+nA/9vMu47coDKBYo/adbVQxw54og8LbUninqhE0oqu7O2lWRz5n5bqIfAD7PhKkkKNzGtLadWnTRQVj4FFRYZqtzBnfpEJGQN+2LND68mTcgDkPPvstaJ5SpLF+p4uahHl8wEV3Txjp3/o+rCTYizEIyeeHuwuWDtm6fi9eHGf+fFgLxwjwOccdT3BdPSYszwAA99cDWqu3mjegzQ6U5UiD8uPGIiJ6DyLGbjnqSebT9VDbojO4bV7ixfUolZs3QZIzcW/H2jnc8dID3l6Re8JnwqKNDXOby78zC+hZxr4qIm+bwmfCofwKknkWLZNU58CzAwwVdwDIdCWqTwUnrrc9i2AHU+977MTqvKYzusUPO2pFV5tXWrQc6nsG0X+ZZlsq+dFga3SDQIgZODG54S+XBoLdvOOxsgo0+YPsmvOGN2OluNq4z2vV7v/Pkd3csG2HNVABsnD5/nW7G6o2Mnw1V6Nb/iT6X8BGaHfsLb8WuI11tw4Ldq1rJPvs2ZX/1MDWzPNY/sof1pSP4SWjLnSD4XcpOxT7hGZnfu3tFqvkqwdM78ymjN1vZci37y4s1DEt+LQEvnzFcHliwFP51aOmd+N9qWLgW/y01L58xXfZ78Vp//36oP2i8zdPRW22aM8dPQydoVBVVZyPlPNid4N7NG+8Opfb2BeBNHEm8j1CstELSRwUpd8MpSogRtCFaA4CF81Q7K41XuZdm54UZ7rfO884DQsUTlj6NtaY4bjxTHUmeponH5dHXGcCICj/DNUsJ2rNKsKLzApFbQ28eNc5MgJ/lJ8YoNl7J3316DgPEPefrWcqvM3S7bGKsswqsJ1tvMuQkuWv3c3b583BSZUrI5t1lvjjT3kjI+sQrtphSwz07EjELfDPSB6DI3ZxI/3OtjDtIc+zEpXrZ8FUSNpyAIv03Khu6dR3OBceQGi2Y0RPJhvdr9EONXqUG7bEzXnbIzDupyCXbJex+rvG3RCKVIUQobw+YctdCSKliPx9gfpDkhG3z2poXEe1XDSZtrYnEBkKFq3YEmMq66aDVNBt/SdbWrGar66sEstRfnlcRyCtV0fRLPTyGjHvCAYMtRISXJSwoBGKxooI5ZbOEWwunCtYPH5PuL1a/dPWqcCZHU4Obs3W8XjaPvAtAETOhpa11nSrH6+7jJhwupJ4tbtLxPahXDSTCQmxKx075uOLdCSfPNQ74WZ8ezOGKv++tzB1SL8xC53bE126i20hwTdjvG73TkTjaQMEmWFRAHEW5yspTEWygT86rHL5lJjn2Muwu4QyCT47Bw4uuuq2Rfo/xm1uR1OF8/soMncmya6KGpYfuY1Diyf/mb80i2N7B7YlXkpitNyaYU3NtNrbGIZhkwRU8nOzbZjALZaPRx9B0tvRtf0cM422Cd6xeHK610ZZ17Bv68M4XM194ErXj2diFJiR6XuNX/Rbp68FCRaCgaIksAgNbeHHw7ufmM5OxH2FxRfsW5wP4Yr1l6hX9HFVQVolIqc6qzJBzQUEIoVMlMwZVT7rkXFcgea9Au2WNX3NZ11dobuMm+P4nst5mfHZtt59rxc65mxZ51n92Ajx043RWfHXj6KLJYbXkSA+YlKzKyEEPAbcpuCqLEZTHIRZUVBR1nlQgcPKamgeF2ksKYMoAZSQ589NnPmj0+YWsKWmxDtNZszwQB0japyvs9mjKtcE/j69HPbv8/0KOzej9Ctsibenbh1UWel/nyn5nmXzrCKIigzFPZSRSZQILz/+APBx9yTWbn+Wfq02dQO4BPKoijb/bz8zCFtl89DNflCaaJIgIeWIuYlSMV4V9NmoxjVjL7y2naz5qNaAFw/v73q4n6N3Tk25vP0XmPf6gdaNZSXeTkl395Yv1+1Jy/W86X5srTciWad/qiLV5eX4/mjyzdY9NwX4/8P6xC+tde4uihze68u5ALrbp4OwPvwCj+Ud+WJ+9HQmCM8dRr3lXeAv8h3nFtsVge2hw+TeBrM3WHeCnVSa2dFXPnjT2JRx9vFuWdkOw8+mjzmrgguLWd9uO2UP7hy4Cnd+J99eL3hz3eSs4Xo075duHvIdinn4qi3YT/LAh15K8jCb+j/m/Q+Bs0/laf/8+rj7cQuCrlZDRqNgaVXdjhUctXizRCNMY77MyEtz3hR0wqXh6+X9gO+pvGbxq/afym8ZvGbxq/afym8ZvGbxq/afym8ZvGbxq/afym8ZvGbxq/afym8ZvGbxq/afym8ZvG/zk0NKtmh/aCLdJslsk4uQkPKdj8tbn09TNQjZq6P3yc8uvnqbpcw+Gxw8dx95erneV26P365SiHb1+OWjwcufSTDmbAkKkmFX3Nyum3seADbbxn2e2iDFTqy7BhGbwz2M0hT8aK6YfFf/3q4Eo08H//q4N/3Wk69V9eR7zeE7rl2fwe0E+vLjo/+i/fBYN4yn16/mDwH9+srfsv89z6jH7AYyYa+RP/Lyz5fyJtICEFggz9/UU29V3WYuivj0imVLNH2ixMp/5s4z1ywnsm0qSc2l3QXd2N74Zsz5a+8ZNu/SFCOMdSwE3EfLG9Nj7MWgWZfWUDYxkseiVRViMqDU2pvT2Nb2o7MCj2cFt4Pz2zR3gPa7cmQ58R/oeKAO6TG+6HueR21TCrOQs9O4YMtobEFiEUiKmUEEv/soaNF2KFtWIUOE4INEZpAwAxqpv1SU26eagRqXQyHZzJmcOjkFKkGGOmCzWsazScxOpPy2TNFKAQgZwFJgSBmkrKMvY6GVORSb4GEfUjVS2EUaqnkgsqsAx4dT09qFN3XoNFVQHNNclnBvtWf9HRafC5RmlBMPtKe4LTH4XdDntw6oL9nQUgCpJO6CLkaH+7M4EQcbOpdwb1BB6Y1Wak817pugcbDWnvDgpDGM8Hfb6sabECXPnQr4hkm5XuVrh4s7RiRE3awJ2o79cb8o6+yS4uy0JUkuQfTiTmL5q4h2cGzjfpeStFWb9nZ1AjyJ0oC5fNA01VV3D9tITgCcDMXRdjFUIj/Snk1b5Lf8hqNaAwMz16m8v8H1U0ViFiYfEw0Rby0+AvyeiYfLFipUfVno2AcOf4b2/rj+uuSbpT6td3wlf1+qn21CJXcBaYaTQf0nxyVGEDYMPLe4ER/cBMmCIm6vwlARp1Y611rjRhHaBe7M8grcyc3Qk96/F5GSG6k03zDd63RKOHOLoHmnCbhK5VxXEwWposjegHEa4hr2XcJYuL1a/0z38o9RNPeUrZsbmz6wrstYw3i7E1wdAkSx34sv5QHdhBmIAhhDcY7v923SnKFFBvEkQ2WJcVltVobLkQFtjrOj3jtEEC4axlVzEegvw42qGscvHyoEVyyYXrMuAUo8FR3DMC8orA1kUUsHsf9HpO6KaBlkmVV5kliLArZh4v5lUc0ZSwwC86xxDxIZVnd5doyirGU0hYlWQ4vvzvSbRUVlvS7uYhv0WCBP01zMxbsMhzCQg5+rmErnSi3upK0lunvKFztdbawOYhRTlAQ9y1wQVP9AbpU3vzDxnepxuTZ5NGStZ4ntTaCThIgHoR6TGKJSYojZCe01vqnnz2UXipCWMFx5UeztiLY7xBpjMyZXMKcJ3fnlp7oShIK7q7leToNRvOTn12eKEf1VcgpbRdPqdhI2YVeoc0AF4efCTIWmg/7YX12FOVN3CsK1qrSxJA0dkEfMkauIUpSup/YNmbvNA9MTs/4QkKn6QphdcqEK0wEEb6/e+fDLAXPFzVM1VCGsR9Pv+YxCJP7uba7HpLiRgh8HpR3pm18i9gaax1b85YorwUZpA5e2799VkDJ/nG50xgXFYpCp5fibM+SZ4dg7BSRqcUwbRnFRAbUxTJBM2QNZzZJdGXMu6qzXtg0JvO+9wlffqdlf+TU6+7wweOqXxpRvq2XH5ywWD6YQSM9Yk23L798wPXv21pg4hi+ETR1N6hB0hQ5vyFxs/GM+NtiHASV48sxWLy/wDKSVwkmFPDJ25IyNbZhrITMdcpLN0BSbO9WjdQyRqLfQwVijrrYdviKtv3hq9uV0DsWDZVopfvQja9aJncEX2XMfoOntZtKb+49867ElmRfXDONdkmgfHULi9/U8TrKmdHrena1ciz9HtKC2Pi/qwC5EzOg6vE1LnmOVhXVb0EleB6GoQmV3qLExByxNUY1si3C2djxJoyzme/ESb5cLFsYHgsIvWdj8K84+3gzqNa54fisMDZUvXDJTJhXRaXpja700JYJiWVRfpRuNWgMou84XsnaBl7rD9ovkqN0HBYPoInpll5et3A+7B2gNNDNJbfQ6BoPhP30EX+uKr9/RG7GaxERM96ywxv766DupZQvAmzd/zWATazRAa8GsSe7KS7CbdVyR/AUMjaKtSQjO4Ul2UdZdHYFNewM1LYHm3WxD33mGomLjfE+Y//OIY7KwQfsc/Mp15RQOLUFtkZOo0rKMM0ozkL0Pwb/YWEl3Aj2rPZPpPSIvjWCF/1zPUcRZYR1YmkUF4Zgpw4rAAj6jG1EzYjFXFF4yHDtGyIcf8HbaQiMT4LB4Q5srz/CEBZlZESoWP1UC/AfZyLNTAklBxrGp0iepyRlxiLSX0OsTKm1X/ocM/9EOOqPLR8Te0RpLjjzkYO11XEwVoKumNsF68TnEyMv7C/IbFpH+UvfwSOUUuJmaXjiimyCfXU+vKqISa9dzSfXE+dp6WzK8Nmw+FIb2VwCizhdCtFmyinaCFv1wDcWjXlSZk9TVTJcHPTryKQhjdviSvIxbXfTbgWK2H48PPC14uFSaZXDRjo6ZDq9be3s/yIBzXeMthxWu6kWL+upkDgtnhK4Mgu9DLrRY7hRWz6wTM+UutbvQ12OqzGhKN0vj8JOPsluDr8mOoNqQxZh49PburVvIZmL2QYmac707KiLIkeRCrRkNaT3xhbQpOpHldcG6JQrlP1tE0hsJ52muVS21FF8Uwz+DJrYhpddErg5gycdecpqU7v1HA38zkXDZ3feRv2Zygya33adhacuHKH47KG2GDI5J8rw8vjtlmWED3WNTLmbkC9gKJHNwDEU7oafcHOey3nDvTwZFn57Xnh6TPQuGrzkj86muyNaeH0EqgqcvF5AYIinuPVeBHrvO8d2kxybYPjDCbvWlmekAbF/Tz6VDJU1dVoPFX9Wgli95BzrXU3MAc/eY53EdhrJ24TnW2qqWfLIFY9yDl3qid4yA90YpdejlYJPlACXUI56bzXqgzf8fMk7qyNABA/Uj9IWtcHi5hqa/eIgCX9PiLOofFNyRZEh9nSUwfydZpJcF0Dw67m2UMInYE4xFW5jwt/DpFhSlvl8+ebtDQIJeqJhIXdjlrSBecmWCe0ilWA812oha42wdXGZ4XvLiRkNcBw64h0lvGnz6XvWHCI1k5GV+nUKPzWB6vKYypMeBeuMyhPencX8ppLfcIcQK/8EdEevOs/rxVEGcoBWRm0RFzwwmKavmX7wN0FmLZkan0zhxH8ttuSbfzqT0a5i/iNqGPsNKXN8uUZ9VUw4HgSOAF10nodKwu3AVfm09Ax6RST1EexeB2EsDuiNc3pe/H8cndQ8xqvB7alz2XrkjAWY1JO/v0VZXM1K0wL5zpiTKfRVGYlFZFGmo0nvQhLiHx9ecja0QfZv10d/RTueqRd5vX0GkBDQyDRoiUoT+3EM0Pcl96/Qd5hvclFZnX1ef/MwRdGDjjeG2qQFfLIGxrg66dEdRg2T0PaGA9b57SfDkK+7PboBX0oxfnmZKi2r1EBPU9UEpbPB8oRkeHEa9n4yYIMcUf3eDg1FVfXyANiJ7V3OmlPv8taPE8/WT1zMk0UtfxzPpUH9RzxseT9abBV1Lkddj46hZS9N1V6XA6rx8ADyj5Vyb+P7zxPWnlBA+itCSxzD+piWPZgXIi+HLW98hIjlVcsV9bhGF3D7Y7fUHAFwHh+7F6SEJjlF1FBUQTPGc1NFlzfECA4EjTyBguLPLxY1SfiTInLgittJernvwZtkdp1RrBo0P1LmQPgcjyMVHARu0dLOicaSQ5Gevqrvkfvo/V6BfoOmqBcVRwWzvUvdgcN+XKmPnTjmgjy1v6HiYEs2EKI19t+pC/8hfmZ2TdPDykHjiEBWV0fNF5hZzls9RXJC8CcFByeVWUNmTn995OhgIiPm5UMtyvInfz0bLzg+sgl7/y7PTM2T0853VC/PDQHY8puYCFCc/1glGDEXWwfOQig46y9k616HG1Ge3yXLagzd67c+MugEJPrU7S0HdLg3Mh/GzrGoBAdlSSJpce8iLBqhk91yVxO9XxOG2hxGDT/JVcki9VLzjfVGQsPFt/Uk5/uTNArt2yl5Nbmn1XtD5RF1lez/Kz1S7JwzspDeys1zxt2WRAaGUXiMUEIBWbHHd9cV0Vmi9q3a/8QQTyIw+4nxeOQBde0YBAzqeHIkPZJzZh9HX/q30/o6l53/SOegLhyZwsK2YrQVZe6A8NVjUuJ14XVWzTrTMfq0Wbzh+PDGlK3KSpZepCDCBj8aYSVeNOUk1u69DY16vFaaylAw9EHw5nmdZMqu5nUxS/U/Cr6/heUwMWB1YtQOquawzLHtptjAVOXzIdrnUY+BhzQuqEU3Ry5+dg0++oKmj9ST19JiaUw1Y1UDI+6kjSef7qoSwbQoA1w3EkhpBSFhURUVY99kkf8/eWBGOBXN/z2CRaGAmW20HHeuikLFR+REeMnSWqXzW1afLgA6/gdsCceRddH0T83noSPSR0knd1qzc5FWGp0zXdCFniHSb2K1DGNlhUwDDW8Gue7B+kQ2oVAuo20T3qEpNw2zE7PsXyM6x4XryvOPf5AkYtvzlUnfgsFdP3JEU1U6IXBjtSWItLjFMaspyn9VoDqFqBcL2SsMV7e/8QfxePDp+rs93HIHLbS19vIO0OsRlaGT9TLqwduOgsHnVgXZcFGLR5sKYLXDweWmaX7gIIumzsA2jjrS7SlFLti/kZScVEnS/3y1BTkcjo3wmIeGKssih2f2ex+3EIdfTsqF+qVwTwwZfN0nKXa815luMxZOawHU7Qw/QJiLfsdibNncSDTT0iwLccV+YUSX2bMHMef4SWFTAuV17jPW4HevBdEtl4NDwU4iotTdT/ec0esOHQRS1/BNVOgSefBXa6wiUueoPnZBo9cJZN8pW+09eWvhLcemSmf6S3V/cAJJHEeM6hFOEX5DYLxnc0WTSXsx/Nw/azFtOq5tK467Cx1EPd6aPQdzXN8wf6pqeCm2o65aOxs67idSrUL0fBj4HNGneafMc5Akxipv+FYZ81WJMmESZ2J8UXloiR69lPxhu5sXYdHUxZNO7SHkQkSu9131Q5jQMgLmFQYx3mhgDNf4L/IxnOctd4PmqAXF6kcZBFT+Lba5DzvMnGS7VigJjyeGVzR2B2LR85u9W+9gpM99R9++sXrVU60az/MbNEbztwNQ0jjb7UsZsJAdzE477OtwxaoG7ldQlMdOynBKGawPpWbnUpIxAyVvRlNvRuef7VNTrzeE4I/92ccXJFedoI1uFDayMyCjWb+pwwBNGC6jxleTICVhL7ururqHUrcrbB7O7I1fHEMmm3hjpP+EgNiD277smu6n1kV7G8wTeN64M+GPAd35I1JsInKaURewdKCw8BbETed4i4r1sQqC4kNRGbqSQU5sQ2625HZ5feisd2TZR69q7fXF+ENg3btUYAImSjNd8To0SRvzwZz/SBo/h7o5fysjfE26YDroOm20dDcHwoWDwDTO/1A7umoiW4kBYe69uyY1vnWVdPsXgslxPlAEoIJH8J3l5Joz0JyybBn1B0HfvEFeDn2aR1/MX+xf5Y2rn59o7FZhV/RA/lH06PhG1M/11EKiTUbqmcbNO9ffPXPj45AoadFNkm9HO50hHTS1MdDDj4uTv9H7YbXIKWazbtJVP+P6gkgt9XM3TzYd5HZ8mTjduz9f5Z+PsCUn96ZfSmGHhrnPTC8NVr9sEjlYBcd3dU1f/vH1srie0VuQApWgGnRvLohvVm9QPSK0N5/iKmm5hVg76hUjxVrBrXM5QzJopw+flSA++vgPsu9+ebQi/8XUEsDBBQAAgAIAGoYaUmAI88WSwAAAGoAAAAbAAAAdW5pdmVyc2FsL3VuaXZlcnNhbC5wbmcueG1ss7GvyM1RKEstKs7Mz7NVMtQzULK34+WyKShKLctMLVeoAIoBBSFASaHSVsnECMEtz0wpybBVsjA1Q4hlpGamZ5TYKpkhKdQHGgkAUEsBAgAAFAACAAgAQ5RXRw3AMR7AAQAA2gMAAA8AAAAAAAAAAQAAAAAAAAAAAG5vbmUvcGxheWVyLnhtbFBLAQIAABQAAgAIAESUV0cjtE77+wIAALAIAAAUAAAAAAAAAAEAAAAAAO0BAAB1bml2ZXJzYWwvcGxheWVyLnhtbFBLAQIAABQAAgAIAGoYaUko9ViaPUQAAK+LAAAXAAAAAAAAAAAAAAAAABoFAAB1bml2ZXJzYWwvdW5pdmVyc2FsLnBuZ1BLAQIAABQAAgAIAGoYaUmAI88WSwAAAGoAAAAbAAAAAAAAAAEAAAAAAIxJAAB1bml2ZXJzYWwvdW5pdmVyc2FsLnBuZy54bWxQSwUGAAAAAAQABAANAQAAEEo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简洁商务互联网大数据云计算PPT模板"/>
</p:tagLst>
</file>

<file path=ppt/theme/theme1.xml><?xml version="1.0" encoding="utf-8"?>
<a:theme xmlns:a="http://schemas.openxmlformats.org/drawingml/2006/main" name="1_自定义设计方案">
  <a:themeElements>
    <a:clrScheme name="自定义 226">
      <a:dk1>
        <a:sysClr val="windowText" lastClr="000000"/>
      </a:dk1>
      <a:lt1>
        <a:sysClr val="window" lastClr="FFFFFF"/>
      </a:lt1>
      <a:dk2>
        <a:srgbClr val="002F71"/>
      </a:dk2>
      <a:lt2>
        <a:srgbClr val="E7E6E6"/>
      </a:lt2>
      <a:accent1>
        <a:srgbClr val="002F71"/>
      </a:accent1>
      <a:accent2>
        <a:srgbClr val="FBAE01"/>
      </a:accent2>
      <a:accent3>
        <a:srgbClr val="002F71"/>
      </a:accent3>
      <a:accent4>
        <a:srgbClr val="FBAE01"/>
      </a:accent4>
      <a:accent5>
        <a:srgbClr val="002F71"/>
      </a:accent5>
      <a:accent6>
        <a:srgbClr val="FBAE01"/>
      </a:accent6>
      <a:hlink>
        <a:srgbClr val="002F71"/>
      </a:hlink>
      <a:folHlink>
        <a:srgbClr val="FBAE01"/>
      </a:folHlink>
    </a:clrScheme>
    <a:fontScheme name="Temp">
      <a:majorFont>
        <a:latin typeface="Corbel"/>
        <a:ea typeface="微软雅黑"/>
        <a:cs typeface=""/>
      </a:majorFont>
      <a:minorFont>
        <a:latin typeface="Corbe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</Words>
  <Application>Microsoft Office PowerPoint</Application>
  <PresentationFormat>宽屏</PresentationFormat>
  <Paragraphs>50</Paragraphs>
  <Slides>12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微软雅黑</vt:lpstr>
      <vt:lpstr>印品黑体</vt:lpstr>
      <vt:lpstr>Arial</vt:lpstr>
      <vt:lpstr>Calibri</vt:lpstr>
      <vt:lpstr>Corbel</vt:lpstr>
      <vt:lpstr>Wingdings</vt:lpstr>
      <vt:lpstr>1_自定义设计方案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lastModifiedBy/>
  <cp:revision>13</cp:revision>
  <dcterms:created xsi:type="dcterms:W3CDTF">2017-08-09T03:56:00Z</dcterms:created>
  <dcterms:modified xsi:type="dcterms:W3CDTF">2024-03-13T16:54:43Z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